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3"/>
    <p:sldId id="306" r:id="rId4"/>
    <p:sldId id="263" r:id="rId5"/>
    <p:sldId id="264" r:id="rId6"/>
    <p:sldId id="267" r:id="rId7"/>
    <p:sldId id="355" r:id="rId8"/>
    <p:sldId id="354" r:id="rId9"/>
    <p:sldId id="268" r:id="rId10"/>
    <p:sldId id="337" r:id="rId11"/>
    <p:sldId id="341" r:id="rId12"/>
    <p:sldId id="345" r:id="rId13"/>
    <p:sldId id="348" r:id="rId14"/>
    <p:sldId id="344" r:id="rId15"/>
    <p:sldId id="335" r:id="rId16"/>
    <p:sldId id="316" r:id="rId17"/>
    <p:sldId id="351" r:id="rId18"/>
    <p:sldId id="319" r:id="rId19"/>
    <p:sldId id="362" r:id="rId20"/>
    <p:sldId id="346" r:id="rId21"/>
    <p:sldId id="328" r:id="rId22"/>
    <p:sldId id="349" r:id="rId23"/>
    <p:sldId id="320" r:id="rId24"/>
    <p:sldId id="356" r:id="rId25"/>
    <p:sldId id="357" r:id="rId26"/>
    <p:sldId id="358" r:id="rId27"/>
    <p:sldId id="359" r:id="rId28"/>
    <p:sldId id="365" r:id="rId29"/>
    <p:sldId id="368" r:id="rId30"/>
    <p:sldId id="360" r:id="rId31"/>
    <p:sldId id="372" r:id="rId32"/>
    <p:sldId id="361" r:id="rId33"/>
    <p:sldId id="364" r:id="rId34"/>
    <p:sldId id="369" r:id="rId35"/>
    <p:sldId id="370" r:id="rId36"/>
    <p:sldId id="371" r:id="rId37"/>
    <p:sldId id="31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F07510"/>
    <a:srgbClr val="BE3418"/>
    <a:srgbClr val="457EAD"/>
    <a:srgbClr val="AF560D"/>
    <a:srgbClr val="A14F0B"/>
    <a:srgbClr val="C35F0D"/>
    <a:srgbClr val="B75A0D"/>
    <a:srgbClr val="C25F0E"/>
    <a:srgbClr val="D86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1" autoAdjust="0"/>
    <p:restoredTop sz="94364" autoAdjust="0"/>
  </p:normalViewPr>
  <p:slideViewPr>
    <p:cSldViewPr>
      <p:cViewPr varScale="1">
        <p:scale>
          <a:sx n="73" d="100"/>
          <a:sy n="73" d="100"/>
        </p:scale>
        <p:origin x="13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3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8F146-B434-4324-BF65-052EA87A4E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67C8B8D-87A0-431E-ACD9-6A082894E705}">
      <dgm:prSet phldrT="[Текст]"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glow>
            <a:schemeClr val="tx2">
              <a:lumMod val="60000"/>
              <a:lumOff val="40000"/>
              <a:alpha val="98000"/>
            </a:schemeClr>
          </a:glow>
        </a:effectLst>
      </dgm:spPr>
      <dgm:t>
        <a:bodyPr vert="vert" lIns="36000" rIns="36000"/>
        <a:lstStyle/>
        <a:p>
          <a:r>
            <a:rPr lang="uk-UA" sz="3600" dirty="0" smtClean="0">
              <a:solidFill>
                <a:schemeClr val="accent4">
                  <a:lumMod val="75000"/>
                </a:schemeClr>
              </a:solidFill>
              <a:latin typeface="+mn-lt"/>
            </a:rPr>
            <a:t> </a:t>
          </a:r>
          <a:r>
            <a:rPr lang="uk-UA" sz="3600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ЗЗСО</a:t>
          </a:r>
        </a:p>
        <a:p>
          <a:r>
            <a:rPr lang="uk-UA" sz="3600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ЗФПО</a:t>
          </a:r>
        </a:p>
        <a:p>
          <a:r>
            <a:rPr lang="uk-UA" sz="3600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ЗП(Т)О</a:t>
          </a:r>
          <a:endParaRPr lang="uk-UA" sz="3600" dirty="0">
            <a:solidFill>
              <a:schemeClr val="accent4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95A88-629A-4F77-9EFA-182DFBD591F3}" cxnId="{2D56CD2D-9B2F-4B95-91D7-6536B2B53809}" type="parTrans">
      <dgm:prSet/>
      <dgm:spPr/>
      <dgm:t>
        <a:bodyPr/>
        <a:lstStyle/>
        <a:p>
          <a:endParaRPr lang="uk-UA"/>
        </a:p>
      </dgm:t>
    </dgm:pt>
    <dgm:pt modelId="{1DE3D4CE-981D-436C-8CFD-E50F64DA5974}" cxnId="{2D56CD2D-9B2F-4B95-91D7-6536B2B53809}" type="sibTrans">
      <dgm:prSet/>
      <dgm:spPr/>
      <dgm:t>
        <a:bodyPr/>
        <a:lstStyle/>
        <a:p>
          <a:endParaRPr lang="uk-UA"/>
        </a:p>
      </dgm:t>
    </dgm:pt>
    <dgm:pt modelId="{77C042B6-CD7B-4955-9A85-200E2BAD6FE9}">
      <dgm:prSet phldrT="[Текст]"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glow>
            <a:schemeClr val="tx2">
              <a:lumMod val="20000"/>
              <a:lumOff val="80000"/>
              <a:alpha val="84000"/>
            </a:schemeClr>
          </a:glow>
        </a:effectLst>
      </dgm:spPr>
      <dgm:t>
        <a:bodyPr/>
        <a:lstStyle/>
        <a:p>
          <a:r>
            <a:rPr lang="uk-UA" sz="2400" b="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українська мова</a:t>
          </a:r>
          <a:endParaRPr lang="uk-UA" sz="2400" b="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CAF2B-AF6E-44BC-B049-DCACBE85DEE8}" cxnId="{A1BEEFCB-96A4-48D9-A970-D0DBB8F99B7C}" type="parTrans">
      <dgm:prSet/>
      <dgm:spPr/>
      <dgm:t>
        <a:bodyPr/>
        <a:lstStyle/>
        <a:p>
          <a:endParaRPr lang="uk-UA" dirty="0"/>
        </a:p>
      </dgm:t>
    </dgm:pt>
    <dgm:pt modelId="{E289C11E-1891-49B1-8E34-953F50035967}" cxnId="{A1BEEFCB-96A4-48D9-A970-D0DBB8F99B7C}" type="sibTrans">
      <dgm:prSet/>
      <dgm:spPr/>
      <dgm:t>
        <a:bodyPr/>
        <a:lstStyle/>
        <a:p>
          <a:endParaRPr lang="uk-UA"/>
        </a:p>
      </dgm:t>
    </dgm:pt>
    <dgm:pt modelId="{5A91B4EA-680C-4AA5-BA6E-F512ABB50B0C}">
      <dgm:prSet phldrT="[Текст]"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glow>
            <a:schemeClr val="tx2">
              <a:lumMod val="40000"/>
              <a:lumOff val="60000"/>
            </a:schemeClr>
          </a:glow>
        </a:effectLst>
      </dgm:spPr>
      <dgm:t>
        <a:bodyPr/>
        <a:lstStyle/>
        <a:p>
          <a:r>
            <a:rPr lang="uk-UA" sz="2400" b="0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математика</a:t>
          </a:r>
          <a:endParaRPr lang="uk-UA" sz="2400" b="0" dirty="0">
            <a:solidFill>
              <a:schemeClr val="accent4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D09E05-FC6F-4417-8C72-AAAA6F521733}" cxnId="{EE6B911F-CB42-461D-8A8D-AF7738E08CA0}" type="parTrans">
      <dgm:prSet/>
      <dgm:spPr/>
      <dgm:t>
        <a:bodyPr/>
        <a:lstStyle/>
        <a:p>
          <a:endParaRPr lang="uk-UA" dirty="0"/>
        </a:p>
      </dgm:t>
    </dgm:pt>
    <dgm:pt modelId="{852E0455-5642-40E5-BEA4-64A1AAEBC93B}" cxnId="{EE6B911F-CB42-461D-8A8D-AF7738E08CA0}" type="sibTrans">
      <dgm:prSet/>
      <dgm:spPr/>
      <dgm:t>
        <a:bodyPr/>
        <a:lstStyle/>
        <a:p>
          <a:endParaRPr lang="uk-UA"/>
        </a:p>
      </dgm:t>
    </dgm:pt>
    <dgm:pt modelId="{E52E8D29-ECD9-4D05-ADE6-03363A7696CB}">
      <dgm:prSet phldrT="[Текст]"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glow>
            <a:schemeClr val="tx2">
              <a:lumMod val="40000"/>
              <a:lumOff val="60000"/>
            </a:schemeClr>
          </a:glow>
        </a:effectLst>
      </dgm:spPr>
      <dgm:t>
        <a:bodyPr/>
        <a:lstStyle/>
        <a:p>
          <a:r>
            <a:rPr lang="uk-UA" sz="2400" b="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історія України</a:t>
          </a:r>
          <a:r>
            <a:rPr lang="en-US" sz="2400" b="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uk-UA" sz="2400" b="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іноземна мова</a:t>
          </a:r>
          <a:endParaRPr lang="uk-UA" sz="2400" b="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CFA54D-E7C3-4732-AA9F-D2A5CBFD5373}" cxnId="{376930CA-3AD4-459C-B067-4126D38CE9A3}" type="parTrans">
      <dgm:prSet/>
      <dgm:spPr/>
      <dgm:t>
        <a:bodyPr/>
        <a:lstStyle/>
        <a:p>
          <a:endParaRPr lang="uk-UA" dirty="0"/>
        </a:p>
      </dgm:t>
    </dgm:pt>
    <dgm:pt modelId="{305A8A69-CD87-4B35-99BB-BA6B97A0E5CE}" cxnId="{376930CA-3AD4-459C-B067-4126D38CE9A3}" type="sibTrans">
      <dgm:prSet/>
      <dgm:spPr/>
      <dgm:t>
        <a:bodyPr/>
        <a:lstStyle/>
        <a:p>
          <a:endParaRPr lang="uk-UA"/>
        </a:p>
      </dgm:t>
    </dgm:pt>
    <dgm:pt modelId="{98927538-83A7-4527-AD32-29403CA1742E}">
      <dgm:prSet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glow>
            <a:schemeClr val="tx2">
              <a:lumMod val="40000"/>
              <a:lumOff val="60000"/>
              <a:alpha val="94000"/>
            </a:schemeClr>
          </a:glow>
        </a:effectLst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uk-UA" sz="1800" b="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предмет з переліку (історія України, біологія, географія, фізика, хімія, англійська мова, іспанська мова, німецька мова, французька мова) за вибором учня, студента</a:t>
          </a:r>
        </a:p>
        <a:p>
          <a:pPr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>
            <a:solidFill>
              <a:schemeClr val="accent4">
                <a:lumMod val="75000"/>
              </a:schemeClr>
            </a:solidFill>
          </a:endParaRPr>
        </a:p>
      </dgm:t>
    </dgm:pt>
    <dgm:pt modelId="{EF3F2BB0-9ECD-4956-9AEB-3C2978221F54}" cxnId="{2E2A7893-10DA-47DD-978A-ABE9D730012C}" type="parTrans">
      <dgm:prSet/>
      <dgm:spPr/>
      <dgm:t>
        <a:bodyPr/>
        <a:lstStyle/>
        <a:p>
          <a:endParaRPr lang="uk-UA" dirty="0"/>
        </a:p>
      </dgm:t>
    </dgm:pt>
    <dgm:pt modelId="{B4E2236A-6188-47EA-A1E2-9E92593AA814}" cxnId="{2E2A7893-10DA-47DD-978A-ABE9D730012C}" type="sibTrans">
      <dgm:prSet/>
      <dgm:spPr/>
      <dgm:t>
        <a:bodyPr/>
        <a:lstStyle/>
        <a:p>
          <a:endParaRPr lang="uk-UA"/>
        </a:p>
      </dgm:t>
    </dgm:pt>
    <dgm:pt modelId="{D58BF1DA-2DBE-4AA1-AD89-F312CC70D578}" type="pres">
      <dgm:prSet presAssocID="{6CA8F146-B434-4324-BF65-052EA87A4E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31F89F6-9BCB-41AF-8654-05A731EC60C7}" type="pres">
      <dgm:prSet presAssocID="{567C8B8D-87A0-431E-ACD9-6A082894E705}" presName="root1" presStyleCnt="0"/>
      <dgm:spPr/>
    </dgm:pt>
    <dgm:pt modelId="{94D92123-4638-474D-B363-6C9A761B0C41}" type="pres">
      <dgm:prSet presAssocID="{567C8B8D-87A0-431E-ACD9-6A082894E705}" presName="LevelOneTextNode" presStyleLbl="node0" presStyleIdx="0" presStyleCnt="1" custScaleX="179399" custScaleY="77947" custLinFactNeighborX="-54045" custLinFactNeighborY="-43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60AE0C6-39D6-4369-AC7F-CC4A23147CA9}" type="pres">
      <dgm:prSet presAssocID="{567C8B8D-87A0-431E-ACD9-6A082894E705}" presName="level2hierChild" presStyleCnt="0"/>
      <dgm:spPr/>
    </dgm:pt>
    <dgm:pt modelId="{8A0FF036-510D-49F6-A5A9-DA129F3181BF}" type="pres">
      <dgm:prSet presAssocID="{259CAF2B-AF6E-44BC-B049-DCACBE85DEE8}" presName="conn2-1" presStyleLbl="parChTrans1D2" presStyleIdx="0" presStyleCnt="4"/>
      <dgm:spPr/>
      <dgm:t>
        <a:bodyPr/>
        <a:lstStyle/>
        <a:p>
          <a:endParaRPr lang="uk-UA"/>
        </a:p>
      </dgm:t>
    </dgm:pt>
    <dgm:pt modelId="{D922A54B-BE60-4B09-8661-A5E25741F319}" type="pres">
      <dgm:prSet presAssocID="{259CAF2B-AF6E-44BC-B049-DCACBE85DEE8}" presName="connTx" presStyleLbl="parChTrans1D2" presStyleIdx="0" presStyleCnt="4"/>
      <dgm:spPr/>
      <dgm:t>
        <a:bodyPr/>
        <a:lstStyle/>
        <a:p>
          <a:endParaRPr lang="uk-UA"/>
        </a:p>
      </dgm:t>
    </dgm:pt>
    <dgm:pt modelId="{912D7730-0125-4130-9C85-3976356978B5}" type="pres">
      <dgm:prSet presAssocID="{77C042B6-CD7B-4955-9A85-200E2BAD6FE9}" presName="root2" presStyleCnt="0"/>
      <dgm:spPr/>
    </dgm:pt>
    <dgm:pt modelId="{267B8606-5B12-4BFC-85D7-263581B93A5D}" type="pres">
      <dgm:prSet presAssocID="{77C042B6-CD7B-4955-9A85-200E2BAD6FE9}" presName="LevelTwoTextNode" presStyleLbl="node2" presStyleIdx="0" presStyleCnt="4" custScaleX="134870" custScaleY="6198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C620788-48D8-4524-83D9-262A3F5A3431}" type="pres">
      <dgm:prSet presAssocID="{77C042B6-CD7B-4955-9A85-200E2BAD6FE9}" presName="level3hierChild" presStyleCnt="0"/>
      <dgm:spPr/>
    </dgm:pt>
    <dgm:pt modelId="{EC0C5AB6-F8FF-43CD-A76F-554CCC019D21}" type="pres">
      <dgm:prSet presAssocID="{11D09E05-FC6F-4417-8C72-AAAA6F521733}" presName="conn2-1" presStyleLbl="parChTrans1D2" presStyleIdx="1" presStyleCnt="4"/>
      <dgm:spPr/>
      <dgm:t>
        <a:bodyPr/>
        <a:lstStyle/>
        <a:p>
          <a:endParaRPr lang="uk-UA"/>
        </a:p>
      </dgm:t>
    </dgm:pt>
    <dgm:pt modelId="{02A2C8F8-7248-4F51-87BB-3E55DB69DA21}" type="pres">
      <dgm:prSet presAssocID="{11D09E05-FC6F-4417-8C72-AAAA6F521733}" presName="connTx" presStyleLbl="parChTrans1D2" presStyleIdx="1" presStyleCnt="4"/>
      <dgm:spPr/>
      <dgm:t>
        <a:bodyPr/>
        <a:lstStyle/>
        <a:p>
          <a:endParaRPr lang="uk-UA"/>
        </a:p>
      </dgm:t>
    </dgm:pt>
    <dgm:pt modelId="{16EE6358-09DD-4A2F-8E84-18B7B8C93BEF}" type="pres">
      <dgm:prSet presAssocID="{5A91B4EA-680C-4AA5-BA6E-F512ABB50B0C}" presName="root2" presStyleCnt="0"/>
      <dgm:spPr/>
    </dgm:pt>
    <dgm:pt modelId="{B30CE01D-289E-4C3A-83A1-78F636AB896C}" type="pres">
      <dgm:prSet presAssocID="{5A91B4EA-680C-4AA5-BA6E-F512ABB50B0C}" presName="LevelTwoTextNode" presStyleLbl="node2" presStyleIdx="1" presStyleCnt="4" custScaleX="135417" custScaleY="6459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F38A99C7-79D4-4282-B59F-305579135671}" type="pres">
      <dgm:prSet presAssocID="{5A91B4EA-680C-4AA5-BA6E-F512ABB50B0C}" presName="level3hierChild" presStyleCnt="0"/>
      <dgm:spPr/>
    </dgm:pt>
    <dgm:pt modelId="{E5C77A0B-2513-4117-88FB-EF9534550372}" type="pres">
      <dgm:prSet presAssocID="{D2CFA54D-E7C3-4732-AA9F-D2A5CBFD5373}" presName="conn2-1" presStyleLbl="parChTrans1D2" presStyleIdx="2" presStyleCnt="4"/>
      <dgm:spPr/>
      <dgm:t>
        <a:bodyPr/>
        <a:lstStyle/>
        <a:p>
          <a:endParaRPr lang="uk-UA"/>
        </a:p>
      </dgm:t>
    </dgm:pt>
    <dgm:pt modelId="{6D588E73-C7D8-4211-B1BA-6D89F41B2615}" type="pres">
      <dgm:prSet presAssocID="{D2CFA54D-E7C3-4732-AA9F-D2A5CBFD5373}" presName="connTx" presStyleLbl="parChTrans1D2" presStyleIdx="2" presStyleCnt="4"/>
      <dgm:spPr/>
      <dgm:t>
        <a:bodyPr/>
        <a:lstStyle/>
        <a:p>
          <a:endParaRPr lang="uk-UA"/>
        </a:p>
      </dgm:t>
    </dgm:pt>
    <dgm:pt modelId="{3EBD7653-DA12-4D36-B4FC-F39D3F7980BD}" type="pres">
      <dgm:prSet presAssocID="{E52E8D29-ECD9-4D05-ADE6-03363A7696CB}" presName="root2" presStyleCnt="0"/>
      <dgm:spPr/>
    </dgm:pt>
    <dgm:pt modelId="{90D6411B-0E94-4422-9DBE-200A235B3502}" type="pres">
      <dgm:prSet presAssocID="{E52E8D29-ECD9-4D05-ADE6-03363A7696CB}" presName="LevelTwoTextNode" presStyleLbl="node2" presStyleIdx="2" presStyleCnt="4" custScaleX="134445" custScaleY="5559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E43307F-04E9-4C16-9528-A0357881641C}" type="pres">
      <dgm:prSet presAssocID="{E52E8D29-ECD9-4D05-ADE6-03363A7696CB}" presName="level3hierChild" presStyleCnt="0"/>
      <dgm:spPr/>
    </dgm:pt>
    <dgm:pt modelId="{43574FBB-62A7-4F60-B147-AD902A319919}" type="pres">
      <dgm:prSet presAssocID="{EF3F2BB0-9ECD-4956-9AEB-3C2978221F54}" presName="conn2-1" presStyleLbl="parChTrans1D2" presStyleIdx="3" presStyleCnt="4"/>
      <dgm:spPr/>
      <dgm:t>
        <a:bodyPr/>
        <a:lstStyle/>
        <a:p>
          <a:endParaRPr lang="uk-UA"/>
        </a:p>
      </dgm:t>
    </dgm:pt>
    <dgm:pt modelId="{B1547413-A338-424C-9A74-E3DA2FED2594}" type="pres">
      <dgm:prSet presAssocID="{EF3F2BB0-9ECD-4956-9AEB-3C2978221F54}" presName="connTx" presStyleLbl="parChTrans1D2" presStyleIdx="3" presStyleCnt="4"/>
      <dgm:spPr/>
      <dgm:t>
        <a:bodyPr/>
        <a:lstStyle/>
        <a:p>
          <a:endParaRPr lang="uk-UA"/>
        </a:p>
      </dgm:t>
    </dgm:pt>
    <dgm:pt modelId="{303ABC09-FC76-40FA-97DB-99A8CCA9E1E4}" type="pres">
      <dgm:prSet presAssocID="{98927538-83A7-4527-AD32-29403CA1742E}" presName="root2" presStyleCnt="0"/>
      <dgm:spPr/>
    </dgm:pt>
    <dgm:pt modelId="{A6585F7A-2A58-4EFD-B563-4E3527504963}" type="pres">
      <dgm:prSet presAssocID="{98927538-83A7-4527-AD32-29403CA1742E}" presName="LevelTwoTextNode" presStyleLbl="node2" presStyleIdx="3" presStyleCnt="4" custScaleX="133474" custScaleY="18655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A30A281-FFCC-4318-B4E9-3BEE70560743}" type="pres">
      <dgm:prSet presAssocID="{98927538-83A7-4527-AD32-29403CA1742E}" presName="level3hierChild" presStyleCnt="0"/>
      <dgm:spPr/>
    </dgm:pt>
  </dgm:ptLst>
  <dgm:cxnLst>
    <dgm:cxn modelId="{641FBE8F-DF70-4364-B3F8-1F651DE1BAC0}" type="presOf" srcId="{11D09E05-FC6F-4417-8C72-AAAA6F521733}" destId="{EC0C5AB6-F8FF-43CD-A76F-554CCC019D21}" srcOrd="0" destOrd="0" presId="urn:microsoft.com/office/officeart/2008/layout/HorizontalMultiLevelHierarchy"/>
    <dgm:cxn modelId="{2E2A7893-10DA-47DD-978A-ABE9D730012C}" srcId="{567C8B8D-87A0-431E-ACD9-6A082894E705}" destId="{98927538-83A7-4527-AD32-29403CA1742E}" srcOrd="3" destOrd="0" parTransId="{EF3F2BB0-9ECD-4956-9AEB-3C2978221F54}" sibTransId="{B4E2236A-6188-47EA-A1E2-9E92593AA814}"/>
    <dgm:cxn modelId="{A1BEEFCB-96A4-48D9-A970-D0DBB8F99B7C}" srcId="{567C8B8D-87A0-431E-ACD9-6A082894E705}" destId="{77C042B6-CD7B-4955-9A85-200E2BAD6FE9}" srcOrd="0" destOrd="0" parTransId="{259CAF2B-AF6E-44BC-B049-DCACBE85DEE8}" sibTransId="{E289C11E-1891-49B1-8E34-953F50035967}"/>
    <dgm:cxn modelId="{2D56CD2D-9B2F-4B95-91D7-6536B2B53809}" srcId="{6CA8F146-B434-4324-BF65-052EA87A4E38}" destId="{567C8B8D-87A0-431E-ACD9-6A082894E705}" srcOrd="0" destOrd="0" parTransId="{88795A88-629A-4F77-9EFA-182DFBD591F3}" sibTransId="{1DE3D4CE-981D-436C-8CFD-E50F64DA5974}"/>
    <dgm:cxn modelId="{EE6B911F-CB42-461D-8A8D-AF7738E08CA0}" srcId="{567C8B8D-87A0-431E-ACD9-6A082894E705}" destId="{5A91B4EA-680C-4AA5-BA6E-F512ABB50B0C}" srcOrd="1" destOrd="0" parTransId="{11D09E05-FC6F-4417-8C72-AAAA6F521733}" sibTransId="{852E0455-5642-40E5-BEA4-64A1AAEBC93B}"/>
    <dgm:cxn modelId="{376930CA-3AD4-459C-B067-4126D38CE9A3}" srcId="{567C8B8D-87A0-431E-ACD9-6A082894E705}" destId="{E52E8D29-ECD9-4D05-ADE6-03363A7696CB}" srcOrd="2" destOrd="0" parTransId="{D2CFA54D-E7C3-4732-AA9F-D2A5CBFD5373}" sibTransId="{305A8A69-CD87-4B35-99BB-BA6B97A0E5CE}"/>
    <dgm:cxn modelId="{55A601A1-9FC7-4311-B6FC-44C6B091D9CA}" type="presOf" srcId="{EF3F2BB0-9ECD-4956-9AEB-3C2978221F54}" destId="{43574FBB-62A7-4F60-B147-AD902A319919}" srcOrd="0" destOrd="0" presId="urn:microsoft.com/office/officeart/2008/layout/HorizontalMultiLevelHierarchy"/>
    <dgm:cxn modelId="{FBA639C7-8A2F-4381-AEA2-1917547FCAF6}" type="presOf" srcId="{6CA8F146-B434-4324-BF65-052EA87A4E38}" destId="{D58BF1DA-2DBE-4AA1-AD89-F312CC70D578}" srcOrd="0" destOrd="0" presId="urn:microsoft.com/office/officeart/2008/layout/HorizontalMultiLevelHierarchy"/>
    <dgm:cxn modelId="{89E216BE-08F7-41AF-B066-41E2C922271D}" type="presOf" srcId="{E52E8D29-ECD9-4D05-ADE6-03363A7696CB}" destId="{90D6411B-0E94-4422-9DBE-200A235B3502}" srcOrd="0" destOrd="0" presId="urn:microsoft.com/office/officeart/2008/layout/HorizontalMultiLevelHierarchy"/>
    <dgm:cxn modelId="{37075A37-D1D5-4F61-9A3C-8B2EF443C66B}" type="presOf" srcId="{77C042B6-CD7B-4955-9A85-200E2BAD6FE9}" destId="{267B8606-5B12-4BFC-85D7-263581B93A5D}" srcOrd="0" destOrd="0" presId="urn:microsoft.com/office/officeart/2008/layout/HorizontalMultiLevelHierarchy"/>
    <dgm:cxn modelId="{FF8E79D3-E1E9-4C3A-A96C-3A2D8192D4FB}" type="presOf" srcId="{259CAF2B-AF6E-44BC-B049-DCACBE85DEE8}" destId="{8A0FF036-510D-49F6-A5A9-DA129F3181BF}" srcOrd="0" destOrd="0" presId="urn:microsoft.com/office/officeart/2008/layout/HorizontalMultiLevelHierarchy"/>
    <dgm:cxn modelId="{97B45DA5-9E56-4169-8FA1-05DF2B5A4B4B}" type="presOf" srcId="{5A91B4EA-680C-4AA5-BA6E-F512ABB50B0C}" destId="{B30CE01D-289E-4C3A-83A1-78F636AB896C}" srcOrd="0" destOrd="0" presId="urn:microsoft.com/office/officeart/2008/layout/HorizontalMultiLevelHierarchy"/>
    <dgm:cxn modelId="{10F40A9D-42A1-427C-817E-208FEB5F7B4B}" type="presOf" srcId="{259CAF2B-AF6E-44BC-B049-DCACBE85DEE8}" destId="{D922A54B-BE60-4B09-8661-A5E25741F319}" srcOrd="1" destOrd="0" presId="urn:microsoft.com/office/officeart/2008/layout/HorizontalMultiLevelHierarchy"/>
    <dgm:cxn modelId="{428BFA68-359F-42A5-A8A4-987313D74371}" type="presOf" srcId="{D2CFA54D-E7C3-4732-AA9F-D2A5CBFD5373}" destId="{E5C77A0B-2513-4117-88FB-EF9534550372}" srcOrd="0" destOrd="0" presId="urn:microsoft.com/office/officeart/2008/layout/HorizontalMultiLevelHierarchy"/>
    <dgm:cxn modelId="{F87354A9-47A0-4A22-BD32-9A908C7FA8B6}" type="presOf" srcId="{EF3F2BB0-9ECD-4956-9AEB-3C2978221F54}" destId="{B1547413-A338-424C-9A74-E3DA2FED2594}" srcOrd="1" destOrd="0" presId="urn:microsoft.com/office/officeart/2008/layout/HorizontalMultiLevelHierarchy"/>
    <dgm:cxn modelId="{944C3840-BD5D-49E5-8476-36C2AAC7B47A}" type="presOf" srcId="{98927538-83A7-4527-AD32-29403CA1742E}" destId="{A6585F7A-2A58-4EFD-B563-4E3527504963}" srcOrd="0" destOrd="0" presId="urn:microsoft.com/office/officeart/2008/layout/HorizontalMultiLevelHierarchy"/>
    <dgm:cxn modelId="{9FDEF632-15EC-4563-BF33-68489787F7BA}" type="presOf" srcId="{11D09E05-FC6F-4417-8C72-AAAA6F521733}" destId="{02A2C8F8-7248-4F51-87BB-3E55DB69DA21}" srcOrd="1" destOrd="0" presId="urn:microsoft.com/office/officeart/2008/layout/HorizontalMultiLevelHierarchy"/>
    <dgm:cxn modelId="{A1CEF636-4E86-4BED-A457-4D0E40787EB3}" type="presOf" srcId="{567C8B8D-87A0-431E-ACD9-6A082894E705}" destId="{94D92123-4638-474D-B363-6C9A761B0C41}" srcOrd="0" destOrd="0" presId="urn:microsoft.com/office/officeart/2008/layout/HorizontalMultiLevelHierarchy"/>
    <dgm:cxn modelId="{8508CEE6-D58B-424A-A2AA-07DF8F9FAC2F}" type="presOf" srcId="{D2CFA54D-E7C3-4732-AA9F-D2A5CBFD5373}" destId="{6D588E73-C7D8-4211-B1BA-6D89F41B2615}" srcOrd="1" destOrd="0" presId="urn:microsoft.com/office/officeart/2008/layout/HorizontalMultiLevelHierarchy"/>
    <dgm:cxn modelId="{3C09D9F0-976C-4F6B-B162-CCDA9DD71D29}" type="presParOf" srcId="{D58BF1DA-2DBE-4AA1-AD89-F312CC70D578}" destId="{631F89F6-9BCB-41AF-8654-05A731EC60C7}" srcOrd="0" destOrd="0" presId="urn:microsoft.com/office/officeart/2008/layout/HorizontalMultiLevelHierarchy"/>
    <dgm:cxn modelId="{DCA46533-567B-4712-8BF6-8EF3ABCAC794}" type="presParOf" srcId="{631F89F6-9BCB-41AF-8654-05A731EC60C7}" destId="{94D92123-4638-474D-B363-6C9A761B0C41}" srcOrd="0" destOrd="0" presId="urn:microsoft.com/office/officeart/2008/layout/HorizontalMultiLevelHierarchy"/>
    <dgm:cxn modelId="{C61109E3-5711-4143-A67F-C6CB631A7E72}" type="presParOf" srcId="{631F89F6-9BCB-41AF-8654-05A731EC60C7}" destId="{960AE0C6-39D6-4369-AC7F-CC4A23147CA9}" srcOrd="1" destOrd="0" presId="urn:microsoft.com/office/officeart/2008/layout/HorizontalMultiLevelHierarchy"/>
    <dgm:cxn modelId="{4BC13CC4-46DE-469B-8B6A-D4060AC808E4}" type="presParOf" srcId="{960AE0C6-39D6-4369-AC7F-CC4A23147CA9}" destId="{8A0FF036-510D-49F6-A5A9-DA129F3181BF}" srcOrd="0" destOrd="0" presId="urn:microsoft.com/office/officeart/2008/layout/HorizontalMultiLevelHierarchy"/>
    <dgm:cxn modelId="{CB2EEF22-C1C5-40EA-A4ED-36338A700B7E}" type="presParOf" srcId="{8A0FF036-510D-49F6-A5A9-DA129F3181BF}" destId="{D922A54B-BE60-4B09-8661-A5E25741F319}" srcOrd="0" destOrd="0" presId="urn:microsoft.com/office/officeart/2008/layout/HorizontalMultiLevelHierarchy"/>
    <dgm:cxn modelId="{482AD2D0-452E-41A1-8342-D9757907885C}" type="presParOf" srcId="{960AE0C6-39D6-4369-AC7F-CC4A23147CA9}" destId="{912D7730-0125-4130-9C85-3976356978B5}" srcOrd="1" destOrd="0" presId="urn:microsoft.com/office/officeart/2008/layout/HorizontalMultiLevelHierarchy"/>
    <dgm:cxn modelId="{F4807E74-B9F6-4291-9C4D-9FD534137C28}" type="presParOf" srcId="{912D7730-0125-4130-9C85-3976356978B5}" destId="{267B8606-5B12-4BFC-85D7-263581B93A5D}" srcOrd="0" destOrd="0" presId="urn:microsoft.com/office/officeart/2008/layout/HorizontalMultiLevelHierarchy"/>
    <dgm:cxn modelId="{8AAD2E73-5203-4316-866F-7E5F050395A9}" type="presParOf" srcId="{912D7730-0125-4130-9C85-3976356978B5}" destId="{DC620788-48D8-4524-83D9-262A3F5A3431}" srcOrd="1" destOrd="0" presId="urn:microsoft.com/office/officeart/2008/layout/HorizontalMultiLevelHierarchy"/>
    <dgm:cxn modelId="{4B128CE4-E2AD-4CF0-AA0F-FF3412F81C0A}" type="presParOf" srcId="{960AE0C6-39D6-4369-AC7F-CC4A23147CA9}" destId="{EC0C5AB6-F8FF-43CD-A76F-554CCC019D21}" srcOrd="2" destOrd="0" presId="urn:microsoft.com/office/officeart/2008/layout/HorizontalMultiLevelHierarchy"/>
    <dgm:cxn modelId="{D1AFE24A-7DF9-41DC-A7D5-6FB1EC78C39E}" type="presParOf" srcId="{EC0C5AB6-F8FF-43CD-A76F-554CCC019D21}" destId="{02A2C8F8-7248-4F51-87BB-3E55DB69DA21}" srcOrd="0" destOrd="0" presId="urn:microsoft.com/office/officeart/2008/layout/HorizontalMultiLevelHierarchy"/>
    <dgm:cxn modelId="{773D2C96-D7F6-486A-9025-96514B0ED40E}" type="presParOf" srcId="{960AE0C6-39D6-4369-AC7F-CC4A23147CA9}" destId="{16EE6358-09DD-4A2F-8E84-18B7B8C93BEF}" srcOrd="3" destOrd="0" presId="urn:microsoft.com/office/officeart/2008/layout/HorizontalMultiLevelHierarchy"/>
    <dgm:cxn modelId="{D50D57BD-E938-4D2A-BB3C-63E093D5861C}" type="presParOf" srcId="{16EE6358-09DD-4A2F-8E84-18B7B8C93BEF}" destId="{B30CE01D-289E-4C3A-83A1-78F636AB896C}" srcOrd="0" destOrd="0" presId="urn:microsoft.com/office/officeart/2008/layout/HorizontalMultiLevelHierarchy"/>
    <dgm:cxn modelId="{A4F19654-5304-4CA5-AF9F-F09EB1E72F7D}" type="presParOf" srcId="{16EE6358-09DD-4A2F-8E84-18B7B8C93BEF}" destId="{F38A99C7-79D4-4282-B59F-305579135671}" srcOrd="1" destOrd="0" presId="urn:microsoft.com/office/officeart/2008/layout/HorizontalMultiLevelHierarchy"/>
    <dgm:cxn modelId="{73938E56-2DF9-4911-A2BD-421C76E76055}" type="presParOf" srcId="{960AE0C6-39D6-4369-AC7F-CC4A23147CA9}" destId="{E5C77A0B-2513-4117-88FB-EF9534550372}" srcOrd="4" destOrd="0" presId="urn:microsoft.com/office/officeart/2008/layout/HorizontalMultiLevelHierarchy"/>
    <dgm:cxn modelId="{E40C5390-BC05-4EE5-A80B-BB826EB5E237}" type="presParOf" srcId="{E5C77A0B-2513-4117-88FB-EF9534550372}" destId="{6D588E73-C7D8-4211-B1BA-6D89F41B2615}" srcOrd="0" destOrd="0" presId="urn:microsoft.com/office/officeart/2008/layout/HorizontalMultiLevelHierarchy"/>
    <dgm:cxn modelId="{DE7D0103-BE37-4693-A463-3EEA46610235}" type="presParOf" srcId="{960AE0C6-39D6-4369-AC7F-CC4A23147CA9}" destId="{3EBD7653-DA12-4D36-B4FC-F39D3F7980BD}" srcOrd="5" destOrd="0" presId="urn:microsoft.com/office/officeart/2008/layout/HorizontalMultiLevelHierarchy"/>
    <dgm:cxn modelId="{86C6694A-A7F3-49D7-8FF4-B9D9681F24A6}" type="presParOf" srcId="{3EBD7653-DA12-4D36-B4FC-F39D3F7980BD}" destId="{90D6411B-0E94-4422-9DBE-200A235B3502}" srcOrd="0" destOrd="0" presId="urn:microsoft.com/office/officeart/2008/layout/HorizontalMultiLevelHierarchy"/>
    <dgm:cxn modelId="{BF5EDB48-32CF-40FE-A20F-5DA312C70CB6}" type="presParOf" srcId="{3EBD7653-DA12-4D36-B4FC-F39D3F7980BD}" destId="{1E43307F-04E9-4C16-9528-A0357881641C}" srcOrd="1" destOrd="0" presId="urn:microsoft.com/office/officeart/2008/layout/HorizontalMultiLevelHierarchy"/>
    <dgm:cxn modelId="{4EDEF09B-75D4-4760-A6A9-AD09AB5F55D0}" type="presParOf" srcId="{960AE0C6-39D6-4369-AC7F-CC4A23147CA9}" destId="{43574FBB-62A7-4F60-B147-AD902A319919}" srcOrd="6" destOrd="0" presId="urn:microsoft.com/office/officeart/2008/layout/HorizontalMultiLevelHierarchy"/>
    <dgm:cxn modelId="{AD9954C2-DBD5-47E8-9897-16B843B30465}" type="presParOf" srcId="{43574FBB-62A7-4F60-B147-AD902A319919}" destId="{B1547413-A338-424C-9A74-E3DA2FED2594}" srcOrd="0" destOrd="0" presId="urn:microsoft.com/office/officeart/2008/layout/HorizontalMultiLevelHierarchy"/>
    <dgm:cxn modelId="{1F067DAE-152C-49AF-9FF5-5B991FDA4DB3}" type="presParOf" srcId="{960AE0C6-39D6-4369-AC7F-CC4A23147CA9}" destId="{303ABC09-FC76-40FA-97DB-99A8CCA9E1E4}" srcOrd="7" destOrd="0" presId="urn:microsoft.com/office/officeart/2008/layout/HorizontalMultiLevelHierarchy"/>
    <dgm:cxn modelId="{F0F6E1DA-5AEE-4B50-A46E-4D46C014C207}" type="presParOf" srcId="{303ABC09-FC76-40FA-97DB-99A8CCA9E1E4}" destId="{A6585F7A-2A58-4EFD-B563-4E3527504963}" srcOrd="0" destOrd="0" presId="urn:microsoft.com/office/officeart/2008/layout/HorizontalMultiLevelHierarchy"/>
    <dgm:cxn modelId="{69FA74AD-7FB7-4318-9672-38C543F7E13C}" type="presParOf" srcId="{303ABC09-FC76-40FA-97DB-99A8CCA9E1E4}" destId="{AA30A281-FFCC-4318-B4E9-3BEE70560743}" srcOrd="1" destOrd="0" presId="urn:microsoft.com/office/officeart/2008/layout/HorizontalMultiLevelHierarchy"/>
  </dgm:cxnLst>
  <dgm:bg>
    <a:effectLst>
      <a:glow rad="127000">
        <a:schemeClr val="accent1"/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74FBB-62A7-4F60-B147-AD902A319919}">
      <dsp:nvSpPr>
        <dsp:cNvPr id="0" name=""/>
        <dsp:cNvSpPr/>
      </dsp:nvSpPr>
      <dsp:spPr>
        <a:xfrm>
          <a:off x="1762742" y="2363513"/>
          <a:ext cx="878259" cy="1490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9129" y="0"/>
              </a:lnTo>
              <a:lnTo>
                <a:pt x="439129" y="1490754"/>
              </a:lnTo>
              <a:lnTo>
                <a:pt x="878259" y="1490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 dirty="0"/>
        </a:p>
      </dsp:txBody>
      <dsp:txXfrm>
        <a:off x="2158616" y="3065634"/>
        <a:ext cx="86511" cy="86511"/>
      </dsp:txXfrm>
    </dsp:sp>
    <dsp:sp modelId="{E5C77A0B-2513-4117-88FB-EF9534550372}">
      <dsp:nvSpPr>
        <dsp:cNvPr id="0" name=""/>
        <dsp:cNvSpPr/>
      </dsp:nvSpPr>
      <dsp:spPr>
        <a:xfrm>
          <a:off x="1762742" y="2317793"/>
          <a:ext cx="8782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129" y="45720"/>
              </a:lnTo>
              <a:lnTo>
                <a:pt x="439129" y="101177"/>
              </a:lnTo>
              <a:lnTo>
                <a:pt x="878259" y="1011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2179871" y="2341513"/>
        <a:ext cx="44000" cy="44000"/>
      </dsp:txXfrm>
    </dsp:sp>
    <dsp:sp modelId="{EC0C5AB6-F8FF-43CD-A76F-554CCC019D21}">
      <dsp:nvSpPr>
        <dsp:cNvPr id="0" name=""/>
        <dsp:cNvSpPr/>
      </dsp:nvSpPr>
      <dsp:spPr>
        <a:xfrm>
          <a:off x="1762742" y="1582827"/>
          <a:ext cx="878259" cy="780685"/>
        </a:xfrm>
        <a:custGeom>
          <a:avLst/>
          <a:gdLst/>
          <a:ahLst/>
          <a:cxnLst/>
          <a:rect l="0" t="0" r="0" b="0"/>
          <a:pathLst>
            <a:path>
              <a:moveTo>
                <a:pt x="0" y="780685"/>
              </a:moveTo>
              <a:lnTo>
                <a:pt x="439129" y="780685"/>
              </a:lnTo>
              <a:lnTo>
                <a:pt x="439129" y="0"/>
              </a:lnTo>
              <a:lnTo>
                <a:pt x="8782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2172495" y="1943793"/>
        <a:ext cx="58753" cy="58753"/>
      </dsp:txXfrm>
    </dsp:sp>
    <dsp:sp modelId="{8A0FF036-510D-49F6-A5A9-DA129F3181BF}">
      <dsp:nvSpPr>
        <dsp:cNvPr id="0" name=""/>
        <dsp:cNvSpPr/>
      </dsp:nvSpPr>
      <dsp:spPr>
        <a:xfrm>
          <a:off x="1762742" y="715325"/>
          <a:ext cx="878259" cy="1648187"/>
        </a:xfrm>
        <a:custGeom>
          <a:avLst/>
          <a:gdLst/>
          <a:ahLst/>
          <a:cxnLst/>
          <a:rect l="0" t="0" r="0" b="0"/>
          <a:pathLst>
            <a:path>
              <a:moveTo>
                <a:pt x="0" y="1648187"/>
              </a:moveTo>
              <a:lnTo>
                <a:pt x="439129" y="1648187"/>
              </a:lnTo>
              <a:lnTo>
                <a:pt x="439129" y="0"/>
              </a:lnTo>
              <a:lnTo>
                <a:pt x="8782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 dirty="0"/>
        </a:p>
      </dsp:txBody>
      <dsp:txXfrm>
        <a:off x="2155182" y="1492730"/>
        <a:ext cx="93379" cy="93379"/>
      </dsp:txXfrm>
    </dsp:sp>
    <dsp:sp modelId="{94D92123-4638-474D-B363-6C9A761B0C41}">
      <dsp:nvSpPr>
        <dsp:cNvPr id="0" name=""/>
        <dsp:cNvSpPr/>
      </dsp:nvSpPr>
      <dsp:spPr>
        <a:xfrm rot="16200000">
          <a:off x="-1134137" y="1482142"/>
          <a:ext cx="4031017" cy="176274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noFill/>
          <a:prstDash val="solid"/>
        </a:ln>
        <a:effectLst>
          <a:glow>
            <a:schemeClr val="tx2">
              <a:lumMod val="60000"/>
              <a:lumOff val="40000"/>
              <a:alpha val="98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36000" tIns="22860" rIns="3600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accent4">
                  <a:lumMod val="75000"/>
                </a:schemeClr>
              </a:solidFill>
              <a:latin typeface="+mn-lt"/>
            </a:rPr>
            <a:t> </a:t>
          </a:r>
          <a:r>
            <a:rPr lang="uk-UA" sz="3600" kern="1200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ЗЗСО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ЗФПО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ЗП(Т)О</a:t>
          </a:r>
          <a:endParaRPr lang="uk-UA" sz="3600" kern="1200" dirty="0">
            <a:solidFill>
              <a:schemeClr val="accent4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134137" y="1482142"/>
        <a:ext cx="4031017" cy="1762742"/>
      </dsp:txXfrm>
    </dsp:sp>
    <dsp:sp modelId="{267B8606-5B12-4BFC-85D7-263581B93A5D}">
      <dsp:nvSpPr>
        <dsp:cNvPr id="0" name=""/>
        <dsp:cNvSpPr/>
      </dsp:nvSpPr>
      <dsp:spPr>
        <a:xfrm>
          <a:off x="2641001" y="410823"/>
          <a:ext cx="4346683" cy="60900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noFill/>
          <a:prstDash val="solid"/>
        </a:ln>
        <a:effectLst>
          <a:glow>
            <a:schemeClr val="tx2">
              <a:lumMod val="20000"/>
              <a:lumOff val="80000"/>
              <a:alpha val="84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українська мова</a:t>
          </a:r>
          <a:endParaRPr lang="uk-UA" sz="2400" b="0" kern="12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1001" y="410823"/>
        <a:ext cx="4346683" cy="609004"/>
      </dsp:txXfrm>
    </dsp:sp>
    <dsp:sp modelId="{B30CE01D-289E-4C3A-83A1-78F636AB896C}">
      <dsp:nvSpPr>
        <dsp:cNvPr id="0" name=""/>
        <dsp:cNvSpPr/>
      </dsp:nvSpPr>
      <dsp:spPr>
        <a:xfrm>
          <a:off x="2641001" y="1265473"/>
          <a:ext cx="4364312" cy="63470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noFill/>
          <a:prstDash val="solid"/>
        </a:ln>
        <a:effectLst>
          <a:glow>
            <a:schemeClr val="tx2">
              <a:lumMod val="40000"/>
              <a:lumOff val="6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математика</a:t>
          </a:r>
          <a:endParaRPr lang="uk-UA" sz="2400" b="0" kern="1200" dirty="0">
            <a:solidFill>
              <a:schemeClr val="accent4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1001" y="1265473"/>
        <a:ext cx="4364312" cy="634708"/>
      </dsp:txXfrm>
    </dsp:sp>
    <dsp:sp modelId="{90D6411B-0E94-4422-9DBE-200A235B3502}">
      <dsp:nvSpPr>
        <dsp:cNvPr id="0" name=""/>
        <dsp:cNvSpPr/>
      </dsp:nvSpPr>
      <dsp:spPr>
        <a:xfrm>
          <a:off x="2641001" y="2145827"/>
          <a:ext cx="4332986" cy="54628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noFill/>
          <a:prstDash val="solid"/>
        </a:ln>
        <a:effectLst>
          <a:glow>
            <a:schemeClr val="tx2">
              <a:lumMod val="40000"/>
              <a:lumOff val="6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історія України</a:t>
          </a:r>
          <a:r>
            <a:rPr lang="en-US" sz="2400" b="0" kern="1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uk-UA" sz="2400" b="0" kern="1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іноземна мова</a:t>
          </a:r>
          <a:endParaRPr lang="uk-UA" sz="2400" b="0" kern="12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1001" y="2145827"/>
        <a:ext cx="4332986" cy="546286"/>
      </dsp:txXfrm>
    </dsp:sp>
    <dsp:sp modelId="{A6585F7A-2A58-4EFD-B563-4E3527504963}">
      <dsp:nvSpPr>
        <dsp:cNvPr id="0" name=""/>
        <dsp:cNvSpPr/>
      </dsp:nvSpPr>
      <dsp:spPr>
        <a:xfrm>
          <a:off x="2641001" y="2937759"/>
          <a:ext cx="4301692" cy="183301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noFill/>
          <a:prstDash val="solid"/>
        </a:ln>
        <a:effectLst>
          <a:glow>
            <a:schemeClr val="tx2">
              <a:lumMod val="40000"/>
              <a:lumOff val="60000"/>
              <a:alpha val="94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0" kern="1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предмет з переліку (історія України, біологія, географія, фізика, хімія, англійська мова, іспанська мова, німецька мова, французька мова) за вибором учня, студента</a:t>
          </a:r>
        </a:p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641001" y="2937759"/>
        <a:ext cx="4301692" cy="183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D64BF-DC9C-4FB2-990F-2C287721AC6B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B139F-23BB-4522-AC3C-901637E71F36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  <a:endParaRPr lang="uk-UA" smtClean="0"/>
          </a:p>
          <a:p>
            <a:pPr lvl="1"/>
            <a:r>
              <a:rPr lang="uk-UA" smtClean="0"/>
              <a:t>Другий рівень</a:t>
            </a:r>
            <a:endParaRPr lang="uk-UA" smtClean="0"/>
          </a:p>
          <a:p>
            <a:pPr lvl="2"/>
            <a:r>
              <a:rPr lang="uk-UA" smtClean="0"/>
              <a:t>Третій рівень</a:t>
            </a:r>
            <a:endParaRPr lang="uk-UA" smtClean="0"/>
          </a:p>
          <a:p>
            <a:pPr lvl="3"/>
            <a:r>
              <a:rPr lang="uk-UA" smtClean="0"/>
              <a:t>Четвертий рівень</a:t>
            </a:r>
            <a:endParaRPr lang="uk-UA" smtClean="0"/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046194-4D5E-415E-9CC6-2D881C5EC74C}" type="datetimeFigureOut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0E9EEF-F12F-428C-AE60-5AE2D187E80D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uk-UA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anose="05000000000000000000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93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77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594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90" y="233138"/>
            <a:ext cx="2237820" cy="1353457"/>
          </a:xfrm>
          <a:prstGeom prst="rect">
            <a:avLst/>
          </a:prstGeom>
        </p:spPr>
      </p:pic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620375" y="-542635"/>
            <a:ext cx="8692487" cy="700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586595"/>
            <a:ext cx="7357916" cy="2893325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uk-UA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ЗОВНІШНЄ НЕЗАЛЕЖНЕ </a:t>
            </a:r>
            <a:r>
              <a:rPr lang="uk-UA" sz="5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ОЦІНЮВАННЯ</a:t>
            </a:r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-</a:t>
            </a:r>
            <a:r>
              <a:rPr lang="uk-UA" sz="5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2022</a:t>
            </a:r>
            <a:endParaRPr lang="en-US" sz="540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/>
          <p:cNvSpPr/>
          <p:nvPr/>
        </p:nvSpPr>
        <p:spPr>
          <a:xfrm>
            <a:off x="107083" y="5029199"/>
            <a:ext cx="4464577" cy="1752600"/>
          </a:xfrm>
          <a:prstGeom prst="rect">
            <a:avLst/>
          </a:prstGeom>
          <a:solidFill>
            <a:schemeClr val="bg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390" y="272922"/>
            <a:ext cx="1410058" cy="914400"/>
          </a:xfrm>
          <a:prstGeom prst="rect">
            <a:avLst/>
          </a:prstGeom>
        </p:spPr>
      </p:pic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134529" y="-873645"/>
            <a:ext cx="8529748" cy="34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7" y="1852124"/>
            <a:ext cx="4458133" cy="3100873"/>
          </a:xfrm>
          <a:prstGeom prst="rect">
            <a:avLst/>
          </a:prstGeom>
        </p:spPr>
      </p:pic>
      <p:pic>
        <p:nvPicPr>
          <p:cNvPr id="8" name="Рисунок 7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75" y="1849882"/>
            <a:ext cx="4267200" cy="3105355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8307375" y="2362200"/>
            <a:ext cx="379425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228600" y="5562600"/>
            <a:ext cx="4572000" cy="7619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закритої форми – </a:t>
            </a:r>
            <a:r>
              <a:rPr lang="uk-UA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uk-UA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 розгорнутою відповіддю – </a:t>
            </a:r>
            <a:r>
              <a:rPr lang="uk-UA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виконання – </a:t>
            </a:r>
            <a:r>
              <a:rPr lang="uk-UA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хв</a:t>
            </a:r>
            <a:endParaRPr lang="uk-UA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- </a:t>
            </a:r>
            <a:r>
              <a:rPr lang="uk-UA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 + ЗНО_УМ</a:t>
            </a:r>
            <a:endParaRPr lang="uk-UA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/>
          <p:nvPr/>
        </p:nvSpPr>
        <p:spPr>
          <a:xfrm>
            <a:off x="4693177" y="5638802"/>
            <a:ext cx="4763200" cy="7619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закритої форми </a:t>
            </a:r>
            <a:endParaRPr lang="uk-UA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uk-U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літератури – </a:t>
            </a:r>
            <a:r>
              <a:rPr lang="uk-UA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uk-UA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uk-UA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мови - </a:t>
            </a:r>
            <a:r>
              <a:rPr lang="uk-UA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uk-UA" sz="1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 короткою відповіддю з мови - </a:t>
            </a:r>
            <a:r>
              <a:rPr lang="uk-UA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1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 розгорнутою відповіддю – </a:t>
            </a:r>
            <a:r>
              <a:rPr lang="uk-UA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1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виконання – </a:t>
            </a:r>
            <a:r>
              <a:rPr lang="uk-UA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хв</a:t>
            </a:r>
            <a:endParaRPr lang="uk-UA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- </a:t>
            </a:r>
            <a:r>
              <a:rPr lang="uk-UA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 + ЗНО_УМ + ЗНО_УМЛ</a:t>
            </a:r>
            <a:endParaRPr lang="uk-UA" sz="1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779689" y="502780"/>
            <a:ext cx="5826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мова, українська мова і література. Особливості ДПА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200" dirty="0">
              <a:solidFill>
                <a:srgbClr val="C000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 rot="16200000">
            <a:off x="3314700" y="2139960"/>
            <a:ext cx="381001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uk-UA" sz="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 rot="16200000">
            <a:off x="7823247" y="2110498"/>
            <a:ext cx="381001" cy="3048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uk-UA" sz="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Кнопка дії: настроювана 1">
            <a:hlinkClick r:id="" action="ppaction://noaction" highlightClick="1"/>
          </p:cNvPr>
          <p:cNvSpPr/>
          <p:nvPr/>
        </p:nvSpPr>
        <p:spPr>
          <a:xfrm>
            <a:off x="4679675" y="5029199"/>
            <a:ext cx="4267200" cy="1750929"/>
          </a:xfrm>
          <a:prstGeom prst="actionButtonBlank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закритої форми </a:t>
            </a:r>
            <a:endParaRPr lang="uk-UA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літератури –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uk-U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мови -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uk-U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 короткою відповіддю з мови -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 розгорнутою відповіддю –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виконання –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хв</a:t>
            </a:r>
            <a:endParaRPr lang="uk-U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-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 + ЗНО_УМ + ЗНО_УМЛ</a:t>
            </a:r>
            <a:endParaRPr lang="uk-U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403191" y="3682254"/>
            <a:ext cx="8537770" cy="302126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4" name="AutoShape 2" descr="http://testportal.gov.ua/wp-content/uploads/2020/09/UM_UML_struktura-711x400.png"/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/>
          <a:lstStyle/>
          <a:p>
            <a:endParaRPr lang="uk-UA" sz="166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1297"/>
            <a:ext cx="1410058" cy="9144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893447" y="1813164"/>
            <a:ext cx="4900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сертифікаційних робіт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211456" y="-869765"/>
            <a:ext cx="8214393" cy="34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Фрагмент екрана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1" y="3780766"/>
            <a:ext cx="8430358" cy="2922752"/>
          </a:xfrm>
          <a:prstGeom prst="rect">
            <a:avLst/>
          </a:prstGeom>
        </p:spPr>
      </p:pic>
      <p:pic>
        <p:nvPicPr>
          <p:cNvPr id="12" name="Рисунок 11" descr="Фрагмент екрана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15" y="2044076"/>
            <a:ext cx="726397" cy="704385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2085167" y="3026681"/>
            <a:ext cx="2873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країнська мова (150 хв)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2085167" y="2320787"/>
            <a:ext cx="4211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країнська мова і література (210 хв)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Фрагмент екрана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15" y="2788419"/>
            <a:ext cx="740095" cy="795326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1871676" y="411774"/>
            <a:ext cx="5826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мова, українська мова і література. Особливості ДПА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5601" y="272828"/>
            <a:ext cx="1494414" cy="903838"/>
          </a:xfrm>
          <a:prstGeom prst="rect">
            <a:avLst/>
          </a:prstGeom>
        </p:spPr>
      </p:pic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126387" y="-794477"/>
            <a:ext cx="8119806" cy="32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круглений прямокутник 8"/>
          <p:cNvSpPr/>
          <p:nvPr/>
        </p:nvSpPr>
        <p:spPr>
          <a:xfrm>
            <a:off x="76200" y="1524000"/>
            <a:ext cx="4628656" cy="126103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 сертифікаційної роботи визначатиметься ПРОГРАМОЮ ЗНО з української мови і літератури, затвердженою наказом Міністерства освіти і науки України  від 26.06.2018 № 696</a:t>
            </a:r>
            <a:endParaRPr lang="uk-UA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515" t="10110" r="12426" b="6147"/>
          <a:stretch>
            <a:fillRect/>
          </a:stretch>
        </p:blipFill>
        <p:spPr>
          <a:xfrm>
            <a:off x="76200" y="2809841"/>
            <a:ext cx="4628656" cy="399432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Округлений прямокутник 9"/>
          <p:cNvSpPr/>
          <p:nvPr/>
        </p:nvSpPr>
        <p:spPr>
          <a:xfrm>
            <a:off x="4878879" y="1524000"/>
            <a:ext cx="4231008" cy="1676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 прийому на навчання для здобуття вищої освіти в 2022 році визначено перелік конкурсних предметів ЗНО</a:t>
            </a:r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Фрагмент екран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326" r="1"/>
          <a:stretch>
            <a:fillRect/>
          </a:stretch>
        </p:blipFill>
        <p:spPr>
          <a:xfrm>
            <a:off x="4856018" y="3429000"/>
            <a:ext cx="4189445" cy="326499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Прямокутник 11"/>
          <p:cNvSpPr/>
          <p:nvPr/>
        </p:nvSpPr>
        <p:spPr>
          <a:xfrm>
            <a:off x="1791368" y="432030"/>
            <a:ext cx="5826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мова, українська мова і література. Особливості ДПА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6926"/>
            <a:ext cx="1355190" cy="890038"/>
          </a:xfrm>
          <a:prstGeom prst="rect">
            <a:avLst/>
          </a:prstGeom>
        </p:spPr>
      </p:pic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833">
            <a:off x="1006639" y="-777473"/>
            <a:ext cx="8752674" cy="320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я 8"/>
          <p:cNvGraphicFramePr>
            <a:graphicFrameLocks noGrp="1"/>
          </p:cNvGraphicFramePr>
          <p:nvPr/>
        </p:nvGraphicFramePr>
        <p:xfrm>
          <a:off x="457200" y="1985553"/>
          <a:ext cx="8305799" cy="4643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330"/>
                <a:gridCol w="1516138"/>
                <a:gridCol w="1516138"/>
                <a:gridCol w="1516138"/>
                <a:gridCol w="1582055"/>
              </a:tblGrid>
              <a:tr h="943425">
                <a:tc rowSpan="2"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</a:tr>
              <a:tr h="1603926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мова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 і література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 і література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48248"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відведений на виконання (хв)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48248"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завдань ЗНО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1816732" y="439220"/>
            <a:ext cx="5826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мова, українська мова і література. Особливості ДПА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4800"/>
            <a:ext cx="1486439" cy="899015"/>
          </a:xfrm>
          <a:prstGeom prst="rect">
            <a:avLst/>
          </a:prstGeom>
        </p:spPr>
      </p:pic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898359" y="-1012872"/>
            <a:ext cx="9272700" cy="41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752600" y="381000"/>
            <a:ext cx="60546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  <a:endParaRPr lang="uk-UA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46135" y="3276600"/>
            <a:ext cx="74676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Наказ Українського центру оцінювання якості освіти від 01.11.2021  № 151 «Про затвердження Загальних характеристик сертифікаційних робіт зовнішнього незалежного оцінювання 2022 року</a:t>
            </a:r>
            <a:r>
              <a:rPr lang="uk-UA" alt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  <a:endParaRPr lang="uk-UA" altLang="ru-RU" sz="2400" b="1" kern="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defRPr/>
            </a:pPr>
            <a:endParaRPr lang="uk-UA" altLang="ru-RU" sz="2400" b="1" kern="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defRPr/>
            </a:pPr>
            <a:endParaRPr lang="uk-UA" altLang="ru-RU" sz="2400" b="1" kern="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defRPr/>
            </a:pPr>
            <a:endParaRPr lang="uk-UA" altLang="ru-RU" sz="2400" b="1" kern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748357" y="-615682"/>
            <a:ext cx="7316042" cy="328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круглений прямокутник 7"/>
          <p:cNvSpPr/>
          <p:nvPr/>
        </p:nvSpPr>
        <p:spPr>
          <a:xfrm>
            <a:off x="747207" y="2286000"/>
            <a:ext cx="7734840" cy="39104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 smtClean="0"/>
              <a:t>    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 освіти, яким результат ЗНО з математики  буде зараховано як результат ДПА (за шкалою 1-12 балів), залежно від рівня, на якому вони цей предмет вивчали: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 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 (завдання рівня стандарту)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1494414" cy="903838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220058" y="548977"/>
            <a:ext cx="5247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  <a:endParaRPr lang="uk-UA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601176" y="-664238"/>
            <a:ext cx="8434505" cy="27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Місце для вмісту 11"/>
          <p:cNvGraphicFramePr>
            <a:graphicFrameLocks noGrp="1"/>
          </p:cNvGraphicFramePr>
          <p:nvPr>
            <p:ph idx="1"/>
          </p:nvPr>
        </p:nvGraphicFramePr>
        <p:xfrm>
          <a:off x="226035" y="1676400"/>
          <a:ext cx="8721841" cy="5181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22479"/>
                <a:gridCol w="3203924"/>
                <a:gridCol w="3095438"/>
              </a:tblGrid>
              <a:tr h="1028359"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(завдання рівня стандарту) </a:t>
                      </a:r>
                      <a:endParaRPr lang="uk-UA" sz="160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6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отримує результат ДПА </a:t>
                      </a:r>
                      <a:endParaRPr lang="uk-UA" sz="1600" b="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6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математики (1-12 балів)</a:t>
                      </a:r>
                      <a:endParaRPr lang="uk-UA" sz="1600" b="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6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рівень стандарту</a:t>
                      </a:r>
                      <a:endParaRPr lang="uk-UA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uk-UA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отримує результат ДПА</a:t>
                      </a:r>
                      <a:endParaRPr lang="uk-UA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математики (1-12 балів)</a:t>
                      </a:r>
                      <a:endParaRPr lang="uk-UA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профільний рівень</a:t>
                      </a:r>
                      <a:endParaRPr lang="uk-UA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</a:tr>
              <a:tr h="79330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Зошит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математики (завдання рівня стандарту)</a:t>
                      </a:r>
                      <a:endParaRPr lang="uk-UA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Зошит з математики</a:t>
                      </a:r>
                      <a:endParaRPr lang="uk-UA" sz="16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>
                        <a:alpha val="24000"/>
                      </a:srgbClr>
                    </a:solidFill>
                  </a:tcPr>
                </a:tc>
                <a:tc hMerge="1">
                  <a:tcPr/>
                </a:tc>
              </a:tr>
              <a:tr h="3173222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планує вступати 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uk-UA" sz="16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закладу вищої освіти, для вступу до якого потрібно складати математику</a:t>
                      </a:r>
                      <a:endParaRPr lang="uk-UA" sz="160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uk-UA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uk-UA" sz="16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uk-UA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складає тест</a:t>
                      </a:r>
                      <a:r>
                        <a:rPr lang="uk-UA" sz="16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що містить завдання, спрямовані на оцінювання базових компетентностей з математики </a:t>
                      </a:r>
                      <a:endParaRPr lang="uk-UA" sz="160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16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(ДПА 1-12 балів)</a:t>
                      </a:r>
                      <a:endParaRPr lang="uk-UA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планує</a:t>
                      </a:r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вступати до закладу вищої освіти,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вступу до якого потрібно складати математику </a:t>
                      </a:r>
                      <a:endParaRPr lang="uk-UA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uk-UA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uk-UA" sz="16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uk-UA" sz="16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складає тест, 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 містить завдання спрямовані на оцінювання базових компетентностей з математики, а також завдання поглибленого рівня </a:t>
                      </a:r>
                      <a:endParaRPr lang="uk-UA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16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(ДПА 1-12 балів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ЗНО 100-200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незалежно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 того планує або не планує вступати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закладу вищої освіти, для вступу до якого потрібно складати математику</a:t>
                      </a:r>
                      <a:endParaRPr lang="uk-UA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uk-UA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складає тест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що містить завдання, спрямовані на оцінювання базових компетентностей з математики, а також завдання поглибленого рівня</a:t>
                      </a:r>
                      <a:endParaRPr lang="uk-UA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(ДПА 1-12 балів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ЗНО 100-200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uk-UA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uk-UA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/>
          <p:nvPr/>
        </p:nvSpPr>
        <p:spPr>
          <a:xfrm>
            <a:off x="3048000" y="750061"/>
            <a:ext cx="2622880" cy="5987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uk-UA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6" y="284857"/>
            <a:ext cx="1425142" cy="861942"/>
          </a:xfrm>
          <a:prstGeom prst="rect">
            <a:avLst/>
          </a:prstGeom>
        </p:spPr>
      </p:pic>
      <p:sp>
        <p:nvSpPr>
          <p:cNvPr id="9" name="Округлений прямокутник 8"/>
          <p:cNvSpPr/>
          <p:nvPr/>
        </p:nvSpPr>
        <p:spPr>
          <a:xfrm>
            <a:off x="314991" y="1167966"/>
            <a:ext cx="8514017" cy="427641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здобувачка повної загальної середньої освіти, який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цього року вивчав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вивчала математику</a:t>
            </a:r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605741" y="69463"/>
            <a:ext cx="39624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  <a:endParaRPr lang="uk-UA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602273" y="-688962"/>
            <a:ext cx="7830864" cy="26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1" y="239052"/>
            <a:ext cx="1494414" cy="903838"/>
          </a:xfrm>
          <a:prstGeom prst="rect">
            <a:avLst/>
          </a:prstGeom>
        </p:spPr>
      </p:pic>
      <p:pic>
        <p:nvPicPr>
          <p:cNvPr id="9" name="Picture 4" descr="https://1.bp.blogspot.com/-jOoVpdaUrP4/XhLzGkbAJPI/AAAAAAAAHLE/BGWGCkFiKLUq9oF4SBL30GmHNpMl_OIMwCLcBGAsYHQ/s1600/zno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20575"/>
            <a:ext cx="3784690" cy="195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1.bp.blogspot.com/-SJsBHk7R95E/XhLzLStV4mI/AAAAAAAAHLI/EQMmeQpalO8tyRR0qgvlprJRoGIViXtngCLcBGAsYHQ/s1600/znopro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67" y="2773508"/>
            <a:ext cx="3699131" cy="187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/>
          <p:cNvSpPr/>
          <p:nvPr/>
        </p:nvSpPr>
        <p:spPr>
          <a:xfrm>
            <a:off x="1527785" y="1365238"/>
            <a:ext cx="6656097" cy="605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варіанти сертифікаційних робіт</a:t>
            </a:r>
            <a:endParaRPr lang="uk-UA" sz="2400" b="1" u="sng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492769" y="1910278"/>
            <a:ext cx="3940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Математика</a:t>
            </a:r>
            <a:endPara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(завдання рівня стандарту)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126480" y="1999317"/>
            <a:ext cx="2057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8280049" y="2965501"/>
            <a:ext cx="322556" cy="2445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/>
          <p:nvPr/>
        </p:nvSpPr>
        <p:spPr>
          <a:xfrm>
            <a:off x="4867860" y="4950894"/>
            <a:ext cx="3848639" cy="1648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16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стандарту та профільного рівня</a:t>
            </a:r>
            <a:endParaRPr lang="uk-UA" sz="1600" b="1" i="1" u="sng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Тестовий зошит налічуватиме </a:t>
            </a:r>
            <a:endParaRPr lang="uk-UA" sz="16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завдання </a:t>
            </a:r>
            <a:endParaRPr lang="uk-UA" sz="16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виконання – </a:t>
            </a:r>
            <a:r>
              <a:rPr lang="uk-UA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хвилин</a:t>
            </a:r>
            <a:endParaRPr lang="uk-UA" sz="1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441580" y="217855"/>
            <a:ext cx="4645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  <a:endParaRPr lang="uk-UA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 rot="16200000">
            <a:off x="3314700" y="2811609"/>
            <a:ext cx="381001" cy="3048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uk-UA" sz="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 rot="16200000">
            <a:off x="7795921" y="2784079"/>
            <a:ext cx="381001" cy="333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uk-UA" sz="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 rot="16200000">
            <a:off x="2362200" y="3841568"/>
            <a:ext cx="107769" cy="1970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5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uk-UA" sz="5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estportal.gov.ua/wp-content/uploads/2021/11/Novyj-rysunok-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5" y="2618164"/>
            <a:ext cx="4570744" cy="40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estportal.gov.ua/wp-content/uploads/2021/11/Novyj-rysunok-11-1024x71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42" y="2618164"/>
            <a:ext cx="4199940" cy="40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71" y="219799"/>
            <a:ext cx="1494414" cy="903838"/>
          </a:xfrm>
          <a:prstGeom prst="rect">
            <a:avLst/>
          </a:prstGeom>
        </p:spPr>
      </p:pic>
      <p:pic>
        <p:nvPicPr>
          <p:cNvPr id="7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632167" y="-634992"/>
            <a:ext cx="7595839" cy="27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/>
          <p:nvPr/>
        </p:nvSpPr>
        <p:spPr>
          <a:xfrm>
            <a:off x="1777882" y="1182262"/>
            <a:ext cx="6019800" cy="7619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сертифікаційних робіт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224078" y="2713631"/>
            <a:ext cx="5091122" cy="591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344094" y="2051846"/>
            <a:ext cx="5410200" cy="591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905000" y="297472"/>
            <a:ext cx="5849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  <a:endParaRPr lang="uk-UA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1351" y="1995986"/>
            <a:ext cx="633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(завдання рівня стандарту)</a:t>
            </a:r>
            <a:endParaRPr lang="uk-U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" y="2696866"/>
            <a:ext cx="4328159" cy="4051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28" y="2696866"/>
            <a:ext cx="4545100" cy="4051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71" y="219799"/>
            <a:ext cx="1494414" cy="903838"/>
          </a:xfrm>
          <a:prstGeom prst="rect">
            <a:avLst/>
          </a:prstGeom>
        </p:spPr>
      </p:pic>
      <p:pic>
        <p:nvPicPr>
          <p:cNvPr id="7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632167" y="-634992"/>
            <a:ext cx="7595839" cy="27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/>
          <p:nvPr/>
        </p:nvSpPr>
        <p:spPr>
          <a:xfrm>
            <a:off x="1777882" y="1182262"/>
            <a:ext cx="6019800" cy="7619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сертифікаційних робіт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224078" y="2713631"/>
            <a:ext cx="5091122" cy="591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344094" y="2051846"/>
            <a:ext cx="5410200" cy="591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905000" y="297472"/>
            <a:ext cx="5849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  <a:endParaRPr lang="uk-UA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4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2767779"/>
            <a:ext cx="5031579" cy="40532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31510"/>
            <a:ext cx="3826805" cy="50134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62327" y="1933217"/>
            <a:ext cx="2600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D1D1"/>
            </a:gs>
            <a:gs pos="73000">
              <a:schemeClr val="bg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176">
            <a:off x="2418809" y="-532656"/>
            <a:ext cx="6120239" cy="34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525" y="927841"/>
            <a:ext cx="4781007" cy="542316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 документи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gray">
          <a:xfrm>
            <a:off x="609600" y="4800600"/>
            <a:ext cx="8101464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kern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Календарний </a:t>
            </a: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план </a:t>
            </a:r>
            <a:r>
              <a:rPr lang="uk-UA" alt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організації та проведення у 2022 році зовнішнього незалежного </a:t>
            </a: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оцінювання результатів навчання, здобутих на основі повної загальної середньої освіти, затверджений наказом Міністерства освіти і науки України від 02.11.2021  № 1166 «Про організацію та проведення у 2022 році зовнішнього незалежного оцінювання результатів навчання, здобутих на основі повної загальної середньої освіти</a:t>
            </a:r>
            <a:r>
              <a:rPr lang="uk-UA" alt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  <a:endParaRPr lang="uk-UA" altLang="ru-RU" b="1" kern="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defRPr/>
            </a:pPr>
            <a:endParaRPr lang="uk-UA" altLang="ru-RU" sz="1600" kern="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endParaRPr lang="uk-UA" altLang="ru-RU" sz="1600" kern="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1" y="299984"/>
            <a:ext cx="1486439" cy="899015"/>
          </a:xfrm>
          <a:prstGeom prst="rect">
            <a:avLst/>
          </a:prstGeom>
        </p:spPr>
      </p:pic>
      <p:sp>
        <p:nvSpPr>
          <p:cNvPr id="58" name="Прямокутник 57"/>
          <p:cNvSpPr/>
          <p:nvPr/>
        </p:nvSpPr>
        <p:spPr>
          <a:xfrm>
            <a:off x="630009" y="3581400"/>
            <a:ext cx="8047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1600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Наказ </a:t>
            </a: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МОН України від </a:t>
            </a:r>
            <a:r>
              <a:rPr lang="uk-UA" alt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02.11.2021  </a:t>
            </a: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№ </a:t>
            </a:r>
            <a:r>
              <a:rPr lang="uk-UA" alt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1166 «Про організацію та проведення у 2022 році зовнішнього незалежного оцінювання результатів навчання, здобутих на основі повної загальної середньої освіти»</a:t>
            </a:r>
            <a:endParaRPr lang="uk-UA" altLang="ru-RU" b="1" kern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8047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Наказ МОН України від 05.05.2021  № 498 «Деякі питання проведення у 2022 році зовнішнього незалежного оцінювання результатів навчання, здобутих на основі повної загальної середньої освіти»</a:t>
            </a:r>
            <a:endParaRPr lang="uk-UA" altLang="ru-RU" b="1" kern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99" y="254610"/>
            <a:ext cx="1494414" cy="903838"/>
          </a:xfrm>
          <a:prstGeom prst="rect">
            <a:avLst/>
          </a:prstGeom>
        </p:spPr>
      </p:pic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635442" y="-529274"/>
            <a:ext cx="7582106" cy="24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Фрагмент е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/>
          <a:stretch>
            <a:fillRect/>
          </a:stretch>
        </p:blipFill>
        <p:spPr>
          <a:xfrm>
            <a:off x="3200399" y="1923329"/>
            <a:ext cx="2916549" cy="4552863"/>
          </a:xfrm>
          <a:prstGeom prst="rect">
            <a:avLst/>
          </a:prstGeom>
        </p:spPr>
      </p:pic>
      <p:pic>
        <p:nvPicPr>
          <p:cNvPr id="9" name="Рисунок 8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28" y="1903940"/>
            <a:ext cx="2858370" cy="4537319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1752599" y="1178345"/>
            <a:ext cx="563880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Довідкові матеріали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Фрагмент е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" y="1895026"/>
            <a:ext cx="3006113" cy="4537319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2514600" y="252825"/>
            <a:ext cx="39624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  <a:endParaRPr lang="uk-UA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50" y="242026"/>
            <a:ext cx="1494414" cy="903838"/>
          </a:xfrm>
          <a:prstGeom prst="rect">
            <a:avLst/>
          </a:prstGeom>
        </p:spPr>
      </p:pic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299156" y="-640274"/>
            <a:ext cx="8058471" cy="28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круглений прямокутник 8"/>
          <p:cNvSpPr/>
          <p:nvPr/>
        </p:nvSpPr>
        <p:spPr>
          <a:xfrm>
            <a:off x="23950" y="1524000"/>
            <a:ext cx="4680906" cy="1052533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 сертифікаційної роботи визначатиметься новою ПРОГРАМОЮ ЗНО з математики, затвердженою Міністерством освіти і науки України</a:t>
            </a:r>
            <a:endParaRPr lang="uk-UA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14.12.2019 № 1513</a:t>
            </a:r>
            <a:endParaRPr lang="uk-UA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Фрагмент е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r="1416" b="48947"/>
          <a:stretch>
            <a:fillRect/>
          </a:stretch>
        </p:blipFill>
        <p:spPr>
          <a:xfrm>
            <a:off x="23950" y="2603974"/>
            <a:ext cx="4680906" cy="1392109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2" name="Округлений прямокутник 11"/>
          <p:cNvSpPr/>
          <p:nvPr/>
        </p:nvSpPr>
        <p:spPr>
          <a:xfrm>
            <a:off x="4876801" y="1524001"/>
            <a:ext cx="4231008" cy="1676400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 прийому на навчання для здобуття вищої освіти в 2022 році визначено перелік конкурсних предметів ЗНО</a:t>
            </a:r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" y="4023524"/>
            <a:ext cx="4680906" cy="261928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Овал 14"/>
          <p:cNvSpPr/>
          <p:nvPr/>
        </p:nvSpPr>
        <p:spPr>
          <a:xfrm>
            <a:off x="685800" y="4463940"/>
            <a:ext cx="990600" cy="6414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Овал 15"/>
          <p:cNvSpPr/>
          <p:nvPr/>
        </p:nvSpPr>
        <p:spPr>
          <a:xfrm>
            <a:off x="1762371" y="4463942"/>
            <a:ext cx="980830" cy="6414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 descr="Фрагмент екрана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326" r="1"/>
          <a:stretch>
            <a:fillRect/>
          </a:stretch>
        </p:blipFill>
        <p:spPr>
          <a:xfrm>
            <a:off x="4905104" y="3323977"/>
            <a:ext cx="4202705" cy="33188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Прямокутник 12"/>
          <p:cNvSpPr/>
          <p:nvPr/>
        </p:nvSpPr>
        <p:spPr>
          <a:xfrm>
            <a:off x="2005307" y="266889"/>
            <a:ext cx="5005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  <a:endParaRPr lang="uk-UA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89" y="304800"/>
            <a:ext cx="1278990" cy="746154"/>
          </a:xfrm>
          <a:prstGeom prst="rect">
            <a:avLst/>
          </a:prstGeom>
        </p:spPr>
      </p:pic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833">
            <a:off x="1428883" y="-388800"/>
            <a:ext cx="8061234" cy="256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я 8"/>
          <p:cNvGraphicFramePr>
            <a:graphicFrameLocks noGrp="1"/>
          </p:cNvGraphicFramePr>
          <p:nvPr/>
        </p:nvGraphicFramePr>
        <p:xfrm>
          <a:off x="228600" y="1996066"/>
          <a:ext cx="8610601" cy="4252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828800"/>
                <a:gridCol w="1524000"/>
                <a:gridCol w="1702882"/>
                <a:gridCol w="1497519"/>
              </a:tblGrid>
              <a:tr h="925807">
                <a:tc rowSpan="2"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1269127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(завдання рівня стандарту)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(завдання</a:t>
                      </a:r>
                      <a:r>
                        <a:rPr lang="uk-UA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рівня стандарту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8675"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uk-UA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відведений на виконання (хв)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8675"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завдань ЗНО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1828800" y="476288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  <a:endParaRPr lang="uk-UA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89" y="304800"/>
            <a:ext cx="1278990" cy="746154"/>
          </a:xfrm>
          <a:prstGeom prst="rect">
            <a:avLst/>
          </a:prstGeom>
        </p:spPr>
      </p:pic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833">
            <a:off x="1219473" y="-1080196"/>
            <a:ext cx="8061234" cy="401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7790" y="328749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Хімія.</a:t>
            </a:r>
            <a:endParaRPr lang="uk-UA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ЗНО - 2022</a:t>
            </a:r>
            <a:endParaRPr lang="uk-UA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990600" y="3048000"/>
            <a:ext cx="73115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Наказ Українського центру оцінювання якості освіти від 01.11.2021  № 151 «Про затвердження Загальних характеристик сертифікаційних робіт зовнішнього незалежного оцінювання 2022 року»</a:t>
            </a:r>
            <a:endParaRPr lang="uk-UA" altLang="ru-RU" sz="2400" b="1" kern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89" y="304800"/>
            <a:ext cx="1278990" cy="746154"/>
          </a:xfrm>
          <a:prstGeom prst="rect">
            <a:avLst/>
          </a:prstGeom>
        </p:spPr>
      </p:pic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833">
            <a:off x="1471428" y="-686413"/>
            <a:ext cx="7332611" cy="31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0172" y="400649"/>
            <a:ext cx="6635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Хімія.</a:t>
            </a:r>
            <a:endParaRPr lang="uk-UA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ЗНО - 2022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/>
        </p:nvGraphicFramePr>
        <p:xfrm>
          <a:off x="914400" y="2308451"/>
          <a:ext cx="7620000" cy="3467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362200"/>
                <a:gridCol w="2362200"/>
              </a:tblGrid>
              <a:tr h="891949">
                <a:tc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uk-UA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uk-UA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8791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 відведений на виконання (хв)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8791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завдань </a:t>
                      </a:r>
                      <a:endParaRPr lang="uk-UA" sz="2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ЗНО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308372" y="-252369"/>
            <a:ext cx="5788390" cy="23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3" y="341659"/>
            <a:ext cx="1486439" cy="899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814888"/>
            <a:ext cx="7770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SzPct val="95000"/>
              <a:defRPr/>
            </a:pP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 предмета </a:t>
            </a:r>
            <a:endParaRPr lang="uk-UA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0033CC"/>
              </a:buClr>
              <a:buSzPct val="95000"/>
              <a:defRPr/>
            </a:pPr>
            <a:r>
              <a:rPr lang="uk-UA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 </a:t>
            </a:r>
            <a:r>
              <a:rPr lang="uk-UA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 поріг “склав/не склав” </a:t>
            </a:r>
            <a:endParaRPr lang="ru-RU" altLang="uk-UA" sz="2400" b="1" i="1" dirty="0">
              <a:solidFill>
                <a:srgbClr val="002060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5051" y="3254108"/>
            <a:ext cx="7611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</a:t>
            </a: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учасники, </a:t>
            </a: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подолали </a:t>
            </a: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поріг,  </a:t>
            </a:r>
            <a:endParaRPr lang="uk-UA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отримають </a:t>
            </a:r>
            <a:r>
              <a:rPr lang="uk-UA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за шкалою 100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балів</a:t>
            </a:r>
            <a:endParaRPr lang="ru-RU" alt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693329"/>
            <a:ext cx="7700614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сертифікаційних робіт </a:t>
            </a: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предметів</a:t>
            </a:r>
            <a:r>
              <a:rPr lang="uk-UA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поріг </a:t>
            </a:r>
            <a:r>
              <a:rPr lang="uk-UA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клав/не склав”  </a:t>
            </a:r>
            <a:r>
              <a:rPr lang="uk-UA" alt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 різний</a:t>
            </a:r>
            <a:endParaRPr lang="uk-UA" altLang="uk-UA" sz="24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4"/>
          <p:cNvSpPr>
            <a:spLocks noGrp="1"/>
          </p:cNvSpPr>
          <p:nvPr>
            <p:ph type="title"/>
          </p:nvPr>
        </p:nvSpPr>
        <p:spPr>
          <a:xfrm>
            <a:off x="2570127" y="378329"/>
            <a:ext cx="3886200" cy="107277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904969" y="-462800"/>
            <a:ext cx="5788390" cy="23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425904"/>
            <a:ext cx="7620000" cy="107277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b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Місце для вмісту 10"/>
          <p:cNvSpPr txBox="1">
            <a:spLocks noGrp="1"/>
          </p:cNvSpPr>
          <p:nvPr>
            <p:ph idx="1"/>
          </p:nvPr>
        </p:nvSpPr>
        <p:spPr>
          <a:xfrm>
            <a:off x="1143000" y="2307123"/>
            <a:ext cx="7729673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800"/>
              </a:spcAft>
              <a:buNone/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07.06.2022 – </a:t>
            </a:r>
            <a:r>
              <a:rPr lang="uk-UA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хімія, фізика</a:t>
            </a:r>
            <a:endParaRPr lang="uk-UA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24.06.2022 – </a:t>
            </a:r>
            <a:r>
              <a:rPr lang="uk-UA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мова, українська мова </a:t>
            </a:r>
            <a:r>
              <a:rPr lang="uk-UA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endParaRPr lang="uk-UA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27.06.2022 – </a:t>
            </a:r>
            <a:r>
              <a:rPr lang="uk-UA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математика (завдання рівня стандарт), географія</a:t>
            </a:r>
            <a:endParaRPr lang="uk-UA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30.06.2022 – </a:t>
            </a:r>
            <a:r>
              <a:rPr lang="uk-UA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 мови, історія України, біологія</a:t>
            </a:r>
            <a:endParaRPr lang="uk-UA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  <a:defRPr/>
            </a:pPr>
            <a:endParaRPr lang="uk-UA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1" y="254778"/>
            <a:ext cx="1486439" cy="899015"/>
          </a:xfrm>
          <a:prstGeom prst="rect">
            <a:avLst/>
          </a:prstGeom>
        </p:spPr>
      </p:pic>
      <p:sp>
        <p:nvSpPr>
          <p:cNvPr id="7" name="Округлений прямокутник 6"/>
          <p:cNvSpPr/>
          <p:nvPr/>
        </p:nvSpPr>
        <p:spPr>
          <a:xfrm>
            <a:off x="284387" y="1962239"/>
            <a:ext cx="2736946" cy="9402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  <a:defRPr/>
            </a:pPr>
            <a:r>
              <a:rPr lang="uk-UA" altLang="ru-RU" b="1" dirty="0" smtClean="0">
                <a:solidFill>
                  <a:schemeClr val="accent4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ЗНО</a:t>
            </a:r>
            <a:r>
              <a:rPr lang="en-US" altLang="ru-RU" b="1" dirty="0" smtClean="0">
                <a:solidFill>
                  <a:schemeClr val="accent4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/</a:t>
            </a:r>
            <a:r>
              <a:rPr lang="uk-UA" altLang="ru-RU" b="1" dirty="0" smtClean="0">
                <a:solidFill>
                  <a:schemeClr val="accent4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ДПА </a:t>
            </a:r>
            <a:r>
              <a:rPr lang="uk-UA" altLang="ru-RU" dirty="0" smtClean="0">
                <a:solidFill>
                  <a:schemeClr val="accent4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на </a:t>
            </a:r>
            <a:r>
              <a:rPr lang="uk-UA" altLang="ru-RU" dirty="0">
                <a:solidFill>
                  <a:schemeClr val="accent4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інформаційних сторінках </a:t>
            </a:r>
            <a:r>
              <a:rPr lang="uk-UA" altLang="ru-RU" dirty="0" smtClean="0">
                <a:solidFill>
                  <a:schemeClr val="accent4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учасників</a:t>
            </a:r>
            <a:endParaRPr lang="uk-UA" altLang="ru-RU" dirty="0">
              <a:solidFill>
                <a:schemeClr val="accent4">
                  <a:lumMod val="75000"/>
                </a:schemeClr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527380" y="2143505"/>
            <a:ext cx="2282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uk-UA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6171515" y="1962239"/>
            <a:ext cx="2701158" cy="9671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  <a:defRPr/>
            </a:pPr>
            <a:r>
              <a:rPr lang="uk-UA" altLang="ru-RU" b="1" dirty="0">
                <a:solidFill>
                  <a:schemeClr val="accent4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ДПА </a:t>
            </a:r>
            <a:r>
              <a:rPr lang="uk-UA" altLang="ru-RU" dirty="0">
                <a:solidFill>
                  <a:schemeClr val="accent4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в електронному варіанті на сторінках закладів </a:t>
            </a:r>
            <a:r>
              <a:rPr lang="uk-UA" altLang="ru-RU" dirty="0" smtClean="0">
                <a:solidFill>
                  <a:schemeClr val="accent4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освіти</a:t>
            </a:r>
            <a:endParaRPr lang="uk-UA" altLang="ru-RU" dirty="0">
              <a:solidFill>
                <a:schemeClr val="accent4">
                  <a:lumMod val="75000"/>
                </a:schemeClr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ілка вліво 9"/>
          <p:cNvSpPr/>
          <p:nvPr/>
        </p:nvSpPr>
        <p:spPr>
          <a:xfrm>
            <a:off x="3106580" y="2287110"/>
            <a:ext cx="434271" cy="290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право 11"/>
          <p:cNvSpPr/>
          <p:nvPr/>
        </p:nvSpPr>
        <p:spPr>
          <a:xfrm>
            <a:off x="5680432" y="2279602"/>
            <a:ext cx="448969" cy="298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D1D1"/>
            </a:gs>
            <a:gs pos="73000">
              <a:schemeClr val="bg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904969" y="-462800"/>
            <a:ext cx="5788390" cy="23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 txBox="1"/>
          <p:nvPr/>
        </p:nvSpPr>
        <p:spPr>
          <a:xfrm>
            <a:off x="533400" y="425904"/>
            <a:ext cx="7620000" cy="1072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Пробне зно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- 2022</a:t>
            </a:r>
            <a:b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1" y="254778"/>
            <a:ext cx="1486439" cy="89901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326571" y="2143505"/>
            <a:ext cx="849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Наказ </a:t>
            </a:r>
            <a:r>
              <a:rPr lang="uk-UA" alt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Українського центру оцінювання якості освіти від 20.10.2021  </a:t>
            </a:r>
            <a:r>
              <a:rPr lang="uk-UA" altLang="ru-RU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№ </a:t>
            </a:r>
            <a:r>
              <a:rPr lang="uk-UA" alt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141 «Про проведення пробного зовнішнього незалежного оцінювання у 2022 році»</a:t>
            </a:r>
            <a:endParaRPr lang="uk-UA" altLang="ru-RU" b="1" kern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Рисунок 7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10" y="2777446"/>
            <a:ext cx="4444297" cy="408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50633" y="1227519"/>
            <a:ext cx="5985534" cy="542316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 документи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103214" y="-1288159"/>
            <a:ext cx="8788974" cy="43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4169" y="381000"/>
            <a:ext cx="6569743" cy="138455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Інформаційно-телекомунікаційна система</a:t>
            </a:r>
            <a:b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Місце для вмісту 10"/>
          <p:cNvSpPr txBox="1">
            <a:spLocks noGrp="1"/>
          </p:cNvSpPr>
          <p:nvPr>
            <p:ph idx="1"/>
          </p:nvPr>
        </p:nvSpPr>
        <p:spPr>
          <a:xfrm>
            <a:off x="1143000" y="2307123"/>
            <a:ext cx="7729673" cy="114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800"/>
              </a:spcAft>
              <a:buNone/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  <a:defRPr/>
            </a:pPr>
            <a:endParaRPr lang="uk-UA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1" y="254778"/>
            <a:ext cx="1486439" cy="8990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7186" y="1695362"/>
            <a:ext cx="83212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Інформаційно-телекомунікаційна система </a:t>
            </a:r>
            <a:endPara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відкрита:</a:t>
            </a:r>
            <a:endPara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10.11. – 29.11.2021 року</a:t>
            </a:r>
            <a:endParaRPr lang="uk-UA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Фрагмент е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96"/>
          <a:stretch>
            <a:fillRect/>
          </a:stretch>
        </p:blipFill>
        <p:spPr>
          <a:xfrm>
            <a:off x="4764779" y="3234276"/>
            <a:ext cx="4336494" cy="349783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764779" y="5427616"/>
            <a:ext cx="1326570" cy="4397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8" name="Рисунок 7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" y="3234276"/>
            <a:ext cx="4579205" cy="349332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15763" y="5791200"/>
            <a:ext cx="1490373" cy="4555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304800"/>
            <a:ext cx="1486439" cy="929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0517" y="2328139"/>
            <a:ext cx="469594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uk-UA" altLang="ru-RU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сесія  </a:t>
            </a:r>
            <a:endParaRPr lang="uk-UA" altLang="ru-RU" sz="36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C00000"/>
              </a:buClr>
              <a:defRPr/>
            </a:pPr>
            <a:r>
              <a:rPr lang="uk-UA" altLang="ru-RU" sz="3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6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23.05 -17.06.2022</a:t>
            </a:r>
            <a:endParaRPr lang="uk-UA" altLang="ru-RU" sz="3600" b="1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0943" y="4191000"/>
            <a:ext cx="487509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uk-UA" altLang="ru-RU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 сесія </a:t>
            </a:r>
            <a:endParaRPr lang="uk-UA" altLang="ru-RU" sz="36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C00000"/>
              </a:buClr>
              <a:defRPr/>
            </a:pPr>
            <a:r>
              <a:rPr lang="uk-UA" altLang="ru-RU" sz="36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23.06 -15.07.2022</a:t>
            </a:r>
            <a:endParaRPr lang="uk-UA" altLang="ru-RU" sz="3600" b="1" kern="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638562" y="-441428"/>
            <a:ext cx="5794314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24200" y="533401"/>
            <a:ext cx="3664216" cy="9143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103214" y="-1288159"/>
            <a:ext cx="8788974" cy="43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4169" y="381000"/>
            <a:ext cx="6569743" cy="138455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Інформаційно-телекомунікаційна система</a:t>
            </a:r>
            <a:b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Місце для вмісту 10"/>
          <p:cNvSpPr txBox="1">
            <a:spLocks noGrp="1"/>
          </p:cNvSpPr>
          <p:nvPr>
            <p:ph idx="1"/>
          </p:nvPr>
        </p:nvSpPr>
        <p:spPr>
          <a:xfrm>
            <a:off x="1143000" y="2307123"/>
            <a:ext cx="7729673" cy="114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800"/>
              </a:spcAft>
              <a:buNone/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  <a:defRPr/>
            </a:pPr>
            <a:endParaRPr lang="uk-UA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1" y="254778"/>
            <a:ext cx="1486439" cy="8990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1833064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Вхід до інформаційно-телекомунікаційної системи </a:t>
            </a:r>
            <a:endPara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відбувається за особистим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логіном та паролем</a:t>
            </a: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 закладу освіти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uk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836121" y="3026048"/>
            <a:ext cx="2286000" cy="136314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Відсутній логін та пароль</a:t>
            </a:r>
            <a:endParaRPr lang="uk-UA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ілка вправо 2"/>
          <p:cNvSpPr/>
          <p:nvPr/>
        </p:nvSpPr>
        <p:spPr>
          <a:xfrm>
            <a:off x="3501042" y="3373514"/>
            <a:ext cx="158796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5467923" y="3088260"/>
            <a:ext cx="2676211" cy="13009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на електронну адресу</a:t>
            </a: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it@kv.testportal.gov.ua</a:t>
            </a:r>
            <a:endParaRPr lang="uk-UA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Фрагмент е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0" y="4553737"/>
            <a:ext cx="3135385" cy="2220035"/>
          </a:xfrm>
          <a:prstGeom prst="rect">
            <a:avLst/>
          </a:prstGeom>
        </p:spPr>
      </p:pic>
      <p:pic>
        <p:nvPicPr>
          <p:cNvPr id="8" name="Рисунок 7" descr="Фрагмент екран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0" t="-21101"/>
          <a:stretch>
            <a:fillRect/>
          </a:stretch>
        </p:blipFill>
        <p:spPr>
          <a:xfrm>
            <a:off x="4191934" y="4935807"/>
            <a:ext cx="4494865" cy="121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103214" y="-1288159"/>
            <a:ext cx="8788974" cy="43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4169" y="381000"/>
            <a:ext cx="6569743" cy="138455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Інформаційно-телекомунікаційна система</a:t>
            </a:r>
            <a:b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Місце для вмісту 10"/>
          <p:cNvSpPr txBox="1">
            <a:spLocks noGrp="1"/>
          </p:cNvSpPr>
          <p:nvPr>
            <p:ph idx="1"/>
          </p:nvPr>
        </p:nvSpPr>
        <p:spPr>
          <a:xfrm>
            <a:off x="1143000" y="2307123"/>
            <a:ext cx="7729673" cy="114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800"/>
              </a:spcAft>
              <a:buNone/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  <a:defRPr/>
            </a:pPr>
            <a:endParaRPr lang="uk-UA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1" y="254778"/>
            <a:ext cx="1486439" cy="8990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9" y="2667000"/>
            <a:ext cx="4549548" cy="407726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97" y="2667000"/>
            <a:ext cx="4330423" cy="407726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04800" y="1765554"/>
            <a:ext cx="8321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інформації про заклад освіти, що має міститися в довіднику закладів освіти інформаційно-телекомунікаційної системи Українського центру оцінювання якості освіти</a:t>
            </a: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206871" y="-1132750"/>
            <a:ext cx="7959860" cy="371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86753" y="529070"/>
            <a:ext cx="6569743" cy="84829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Інформаційно-телекомунікаційна система</a:t>
            </a:r>
            <a:b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Місце для вмісту 10"/>
          <p:cNvSpPr txBox="1">
            <a:spLocks noGrp="1"/>
          </p:cNvSpPr>
          <p:nvPr>
            <p:ph idx="1"/>
          </p:nvPr>
        </p:nvSpPr>
        <p:spPr>
          <a:xfrm>
            <a:off x="153200" y="2366350"/>
            <a:ext cx="3152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в системі має відповідати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статутним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</a:t>
            </a:r>
            <a:endParaRPr lang="uk-UA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1" y="254778"/>
            <a:ext cx="1486439" cy="89901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1771" y="13263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заповнення інформаційної картки закладу:</a:t>
            </a:r>
            <a:endParaRPr lang="uk-UA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0" y="4654379"/>
            <a:ext cx="2818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 без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скорочень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відповідно до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правопису</a:t>
            </a:r>
            <a:endParaRPr lang="uk-UA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uk-UA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38" y="2389778"/>
            <a:ext cx="6172876" cy="3693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653237" y="-665998"/>
            <a:ext cx="6709199" cy="265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13770" y="283081"/>
            <a:ext cx="5025231" cy="772793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Інформаційно-телекомунікаційна система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Місце для вмісту 10"/>
          <p:cNvSpPr txBox="1">
            <a:spLocks noGrp="1"/>
          </p:cNvSpPr>
          <p:nvPr>
            <p:ph idx="1"/>
          </p:nvPr>
        </p:nvSpPr>
        <p:spPr>
          <a:xfrm>
            <a:off x="1143000" y="2307123"/>
            <a:ext cx="7729673" cy="114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800"/>
              </a:spcAft>
              <a:buNone/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  <a:defRPr/>
            </a:pPr>
            <a:endParaRPr lang="uk-UA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2" y="128299"/>
            <a:ext cx="1486439" cy="8990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5735" y="978475"/>
            <a:ext cx="8321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інформації про заклад освіти, що має міститися в довіднику закладів освіти інформаційно-телекомунікаційної системи Українського центру оцінювання якості освіти</a:t>
            </a: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/>
          </a:p>
        </p:txBody>
      </p:sp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38" y="1906049"/>
            <a:ext cx="6044292" cy="495195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117555" y="6418217"/>
            <a:ext cx="2626621" cy="4397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653237" y="-665998"/>
            <a:ext cx="6709199" cy="265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13770" y="283081"/>
            <a:ext cx="5025231" cy="772793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Інформаційно-телекомунікаційна система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Місце для вмісту 10"/>
          <p:cNvSpPr txBox="1">
            <a:spLocks noGrp="1"/>
          </p:cNvSpPr>
          <p:nvPr>
            <p:ph idx="1"/>
          </p:nvPr>
        </p:nvSpPr>
        <p:spPr>
          <a:xfrm>
            <a:off x="1143000" y="2307123"/>
            <a:ext cx="7729673" cy="114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800"/>
              </a:spcAft>
              <a:buNone/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  <a:defRPr/>
            </a:pPr>
            <a:endParaRPr lang="uk-UA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2" y="128299"/>
            <a:ext cx="1486439" cy="8990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5735" y="978475"/>
            <a:ext cx="8321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інформації про заклад освіти, що має міститися в довіднику закладів освіти інформаційно-телекомунікаційної системи Українського центру оцінювання якості освіти</a:t>
            </a: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/>
          </a:p>
        </p:txBody>
      </p:sp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2097643"/>
            <a:ext cx="9052560" cy="4338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653237" y="-665998"/>
            <a:ext cx="6709199" cy="265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09800" y="392480"/>
            <a:ext cx="5025231" cy="772793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картка закладу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Місце для вмісту 10"/>
          <p:cNvSpPr txBox="1">
            <a:spLocks noGrp="1"/>
          </p:cNvSpPr>
          <p:nvPr>
            <p:ph idx="1"/>
          </p:nvPr>
        </p:nvSpPr>
        <p:spPr>
          <a:xfrm>
            <a:off x="1143000" y="2307123"/>
            <a:ext cx="7729673" cy="114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800"/>
              </a:spcAft>
              <a:buNone/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  <a:defRPr/>
            </a:pPr>
            <a:endParaRPr lang="uk-UA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2" y="128299"/>
            <a:ext cx="1486439" cy="899015"/>
          </a:xfrm>
          <a:prstGeom prst="rect">
            <a:avLst/>
          </a:prstGeom>
        </p:spPr>
      </p:pic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6" y="1524000"/>
            <a:ext cx="3743847" cy="52013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Фрагмент екран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842" y="3424237"/>
            <a:ext cx="114316" cy="9526"/>
          </a:xfrm>
          <a:prstGeom prst="rect">
            <a:avLst/>
          </a:prstGeom>
        </p:spPr>
      </p:pic>
      <p:pic>
        <p:nvPicPr>
          <p:cNvPr id="8" name="Рисунок 7" descr="Фрагмент е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48" y="1493520"/>
            <a:ext cx="3762900" cy="51823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Стрілка вниз 8"/>
          <p:cNvSpPr/>
          <p:nvPr/>
        </p:nvSpPr>
        <p:spPr>
          <a:xfrm>
            <a:off x="1143000" y="5791200"/>
            <a:ext cx="398281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низ 11"/>
          <p:cNvSpPr/>
          <p:nvPr/>
        </p:nvSpPr>
        <p:spPr>
          <a:xfrm>
            <a:off x="5410200" y="5791200"/>
            <a:ext cx="398281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2"/>
          <p:cNvSpPr txBox="1"/>
          <p:nvPr/>
        </p:nvSpPr>
        <p:spPr>
          <a:xfrm>
            <a:off x="1752600" y="110308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Відправити </a:t>
            </a:r>
            <a:r>
              <a:rPr lang="uk-UA" b="1" noProof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</a:t>
            </a:r>
            <a:r>
              <a:rPr lang="uk-UA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-копію на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uk-UA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it@kv.testportal.gov.ua</a:t>
            </a:r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401476" y="3039342"/>
            <a:ext cx="3123293" cy="15376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uk-UA" altLang="uk-UA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uk-UA" altLang="uk-UA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044) </a:t>
            </a:r>
            <a:r>
              <a:rPr lang="uk-UA" altLang="uk-UA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355-15-84</a:t>
            </a:r>
            <a:endParaRPr lang="uk-UA" altLang="uk-UA" sz="15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66"/>
              </a:buClr>
              <a:defRPr/>
            </a:pPr>
            <a:r>
              <a:rPr lang="uk-UA" altLang="uk-UA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(044) </a:t>
            </a:r>
            <a:r>
              <a:rPr lang="uk-UA" altLang="uk-UA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355-15-89      </a:t>
            </a:r>
            <a:r>
              <a:rPr lang="uk-UA" altLang="uk-UA" sz="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</a:t>
            </a:r>
            <a:r>
              <a:rPr lang="uk-UA" altLang="uk-UA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телефони</a:t>
            </a:r>
            <a:endParaRPr lang="en-US" altLang="uk-UA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66"/>
              </a:buClr>
              <a:defRPr/>
            </a:pPr>
            <a:r>
              <a:rPr lang="uk-UA" altLang="uk-UA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гарячої лінії</a:t>
            </a:r>
            <a:endParaRPr lang="uk-UA" altLang="uk-UA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66"/>
              </a:buClr>
              <a:defRPr/>
            </a:pPr>
            <a:r>
              <a:rPr lang="uk-UA" altLang="uk-UA" sz="1500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КРЦОЯО</a:t>
            </a:r>
            <a:endParaRPr lang="uk-UA" sz="1500" noProof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486400" y="4785013"/>
            <a:ext cx="3408523" cy="121573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http://testportal.gov.ua </a:t>
            </a:r>
            <a:r>
              <a:rPr lang="uk-UA" altLang="uk-UA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сайт Українського центру   оцінювання якості освіти (УЦОЯО)</a:t>
            </a:r>
            <a:endParaRPr lang="uk-UA" altLang="uk-UA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79198" y="3039341"/>
            <a:ext cx="3215725" cy="153766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1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http://</a:t>
            </a:r>
            <a:r>
              <a:rPr lang="en-US" altLang="uk-UA" sz="15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kyivtest.org.ua </a:t>
            </a:r>
            <a:r>
              <a:rPr lang="uk-UA" altLang="uk-UA" sz="15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сайт Київського регіонального центру оцінювання якості освіти (КРЦОЯО)</a:t>
            </a:r>
            <a:endParaRPr lang="uk-UA" altLang="uk-UA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4438" y="4740253"/>
            <a:ext cx="3056133" cy="131239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uk-UA" altLang="uk-UA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(044) </a:t>
            </a:r>
            <a:r>
              <a:rPr lang="uk-UA" altLang="uk-UA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486-09-62  </a:t>
            </a:r>
            <a:endParaRPr lang="uk-UA" altLang="uk-UA" sz="15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66"/>
              </a:buClr>
              <a:defRPr/>
            </a:pPr>
            <a:r>
              <a:rPr lang="uk-UA" altLang="uk-UA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телефон гарячої лінії УЦОЯО</a:t>
            </a:r>
            <a:endParaRPr lang="uk-UA" altLang="uk-UA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671151" y="1366708"/>
            <a:ext cx="5897465" cy="141626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вул. Міста Шалетт, 1а</a:t>
            </a:r>
            <a:endParaRPr lang="uk-UA" altLang="uk-UA" b="1" dirty="0">
              <a:ln>
                <a:solidFill>
                  <a:srgbClr val="1178BF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м. Київ, 02192</a:t>
            </a:r>
            <a:endParaRPr lang="uk-UA" altLang="uk-UA" b="1" dirty="0">
              <a:ln>
                <a:solidFill>
                  <a:srgbClr val="1178BF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(для листування: а</a:t>
            </a:r>
            <a:r>
              <a:rPr lang="en-US" altLang="uk-UA" b="1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ru-RU" altLang="uk-UA" b="1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uk-UA" altLang="uk-UA" b="1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86, м.Київ, 02192</a:t>
            </a:r>
            <a:r>
              <a:rPr lang="uk-UA" altLang="uk-UA" dirty="0">
                <a:ln>
                  <a:solidFill>
                    <a:srgbClr val="1178BF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uk-UA" altLang="uk-UA" dirty="0">
              <a:ln>
                <a:solidFill>
                  <a:srgbClr val="1178BF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1210" y="549925"/>
            <a:ext cx="62721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підтримка</a:t>
            </a:r>
            <a:endParaRPr lang="uk-UA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0571" y="3107369"/>
            <a:ext cx="2118627" cy="21930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074"/>
            <a:ext cx="1486439" cy="899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180846" y="-594530"/>
            <a:ext cx="6018450" cy="28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223" y="566340"/>
            <a:ext cx="4595256" cy="542316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ЗНО–2022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5" y="209641"/>
            <a:ext cx="1486439" cy="899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6977" y="1828800"/>
            <a:ext cx="5832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 ПРОВЕДЕННЯ 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28910"/>
            <a:ext cx="7772400" cy="44012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                                                       	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травня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                                                               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травня                      </a:t>
            </a:r>
            <a:endPara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                                           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травня</a:t>
            </a:r>
            <a:endPara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і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                    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травня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                                                           математика (завдання рівня стандарт)       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червня</a:t>
            </a:r>
            <a:endPara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                                                    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червня</a:t>
            </a:r>
            <a:endPara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іспанська мова                                              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червня </a:t>
            </a:r>
            <a:endPara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 мова 			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                                           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червня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                                          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червня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</a:t>
            </a: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                                            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червня</a:t>
            </a:r>
            <a:endPara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                                                      </a:t>
            </a:r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                                                                  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червня</a:t>
            </a:r>
            <a:endPara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083896" y="-539005"/>
            <a:ext cx="5788390" cy="23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" y="260804"/>
            <a:ext cx="1486439" cy="899015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/>
        </p:nvGraphicFramePr>
        <p:xfrm>
          <a:off x="1676400" y="1828800"/>
          <a:ext cx="7239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3594" y="1206272"/>
            <a:ext cx="58168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 у формі ЗНО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1433" y="3197472"/>
            <a:ext cx="1425379" cy="1323439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alt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altLang="ru-RU" sz="2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endParaRPr lang="uk-UA" altLang="ru-RU" sz="20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ru-RU" sz="2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 </a:t>
            </a:r>
            <a:r>
              <a:rPr lang="uk-UA" alt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(слухачів, студентів) 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2554739" y="91693"/>
            <a:ext cx="3886200" cy="107277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460772" y="-287270"/>
            <a:ext cx="5788390" cy="23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" y="260804"/>
            <a:ext cx="1486439" cy="8990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3594" y="1206272"/>
            <a:ext cx="58168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2554738" y="91693"/>
            <a:ext cx="3998461" cy="15762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7541" y="1896283"/>
            <a:ext cx="7585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 вартості платної послуги з проведення зовнішнього незалежного оцінювання з:</a:t>
            </a:r>
            <a:endParaRPr lang="uk-UA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 України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нглійської мови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іспанської мови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 мови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ранцузької мови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іології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еографії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імії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ізики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5057897" y="3765560"/>
            <a:ext cx="2785134" cy="1981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14.01.2022</a:t>
            </a:r>
            <a:endParaRPr lang="uk-UA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 зі стрілкою 18"/>
          <p:cNvCxnSpPr/>
          <p:nvPr/>
        </p:nvCxnSpPr>
        <p:spPr>
          <a:xfrm>
            <a:off x="3200400" y="3276600"/>
            <a:ext cx="1676400" cy="685800"/>
          </a:xfrm>
          <a:prstGeom prst="straightConnector1">
            <a:avLst/>
          </a:prstGeom>
          <a:ln>
            <a:solidFill>
              <a:srgbClr val="F075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/>
          <p:nvPr/>
        </p:nvCxnSpPr>
        <p:spPr>
          <a:xfrm>
            <a:off x="3352800" y="3699098"/>
            <a:ext cx="1524000" cy="568102"/>
          </a:xfrm>
          <a:prstGeom prst="straightConnector1">
            <a:avLst/>
          </a:prstGeom>
          <a:ln>
            <a:solidFill>
              <a:srgbClr val="F075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/>
          <p:nvPr/>
        </p:nvCxnSpPr>
        <p:spPr>
          <a:xfrm>
            <a:off x="3352800" y="4084713"/>
            <a:ext cx="1524000" cy="427007"/>
          </a:xfrm>
          <a:prstGeom prst="straightConnector1">
            <a:avLst/>
          </a:prstGeom>
          <a:ln>
            <a:solidFill>
              <a:srgbClr val="F075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/>
          <p:nvPr/>
        </p:nvCxnSpPr>
        <p:spPr>
          <a:xfrm>
            <a:off x="3200400" y="4511720"/>
            <a:ext cx="1676400" cy="177978"/>
          </a:xfrm>
          <a:prstGeom prst="straightConnector1">
            <a:avLst/>
          </a:prstGeom>
          <a:ln>
            <a:solidFill>
              <a:srgbClr val="F075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/>
          <p:cNvCxnSpPr/>
          <p:nvPr/>
        </p:nvCxnSpPr>
        <p:spPr>
          <a:xfrm>
            <a:off x="3505200" y="4832440"/>
            <a:ext cx="1371600" cy="0"/>
          </a:xfrm>
          <a:prstGeom prst="straightConnector1">
            <a:avLst/>
          </a:prstGeom>
          <a:ln>
            <a:solidFill>
              <a:srgbClr val="F075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V="1">
            <a:off x="2362200" y="5105400"/>
            <a:ext cx="2514600" cy="76200"/>
          </a:xfrm>
          <a:prstGeom prst="straightConnector1">
            <a:avLst/>
          </a:prstGeom>
          <a:ln>
            <a:solidFill>
              <a:srgbClr val="F075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/>
          <p:cNvCxnSpPr/>
          <p:nvPr/>
        </p:nvCxnSpPr>
        <p:spPr>
          <a:xfrm flipV="1">
            <a:off x="2362200" y="5342463"/>
            <a:ext cx="2514600" cy="220137"/>
          </a:xfrm>
          <a:prstGeom prst="straightConnector1">
            <a:avLst/>
          </a:prstGeom>
          <a:ln>
            <a:solidFill>
              <a:srgbClr val="F075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32"/>
          <p:cNvCxnSpPr/>
          <p:nvPr/>
        </p:nvCxnSpPr>
        <p:spPr>
          <a:xfrm flipV="1">
            <a:off x="1905000" y="5502320"/>
            <a:ext cx="2971800" cy="473121"/>
          </a:xfrm>
          <a:prstGeom prst="straightConnector1">
            <a:avLst/>
          </a:prstGeom>
          <a:ln>
            <a:solidFill>
              <a:srgbClr val="F075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зі стрілкою 34"/>
          <p:cNvCxnSpPr/>
          <p:nvPr/>
        </p:nvCxnSpPr>
        <p:spPr>
          <a:xfrm flipV="1">
            <a:off x="2133600" y="5723463"/>
            <a:ext cx="2743200" cy="489041"/>
          </a:xfrm>
          <a:prstGeom prst="straightConnector1">
            <a:avLst/>
          </a:prstGeom>
          <a:ln>
            <a:solidFill>
              <a:srgbClr val="F0751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1300394" y="3865569"/>
            <a:ext cx="6659308" cy="243840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5994158" y="2746337"/>
            <a:ext cx="2014360" cy="6594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1319550" y="2770276"/>
            <a:ext cx="2024240" cy="6594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7002"/>
            <a:ext cx="1486439" cy="899015"/>
          </a:xfrm>
          <a:prstGeom prst="rect">
            <a:avLst/>
          </a:prstGeom>
        </p:spPr>
      </p:pic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143997" y="-629865"/>
            <a:ext cx="5767808" cy="27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761072" y="152400"/>
            <a:ext cx="5554128" cy="1492147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b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1070991" y="1644547"/>
            <a:ext cx="2735630" cy="9244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21.01.2022</a:t>
            </a:r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5639831" y="1635826"/>
            <a:ext cx="2713630" cy="9244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28.01.2022</a:t>
            </a:r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4"/>
          <p:cNvSpPr txBox="1"/>
          <p:nvPr/>
        </p:nvSpPr>
        <p:spPr>
          <a:xfrm>
            <a:off x="1300394" y="2755507"/>
            <a:ext cx="1981200" cy="6115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noProof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добір</a:t>
            </a:r>
            <a:endParaRPr lang="uk-UA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4"/>
          <p:cNvSpPr txBox="1"/>
          <p:nvPr/>
        </p:nvSpPr>
        <p:spPr>
          <a:xfrm>
            <a:off x="5994158" y="2754827"/>
            <a:ext cx="2048701" cy="6115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endParaRPr lang="uk-UA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4"/>
          <p:cNvSpPr txBox="1"/>
          <p:nvPr/>
        </p:nvSpPr>
        <p:spPr>
          <a:xfrm>
            <a:off x="1761071" y="4745119"/>
            <a:ext cx="5791200" cy="6115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ідповідальних за формування комплектів учнів (слухачів, студентів), які проходитимуть  ДПА у формі ЗНО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 сполучна лінія 5"/>
          <p:cNvCxnSpPr/>
          <p:nvPr/>
        </p:nvCxnSpPr>
        <p:spPr>
          <a:xfrm>
            <a:off x="2331670" y="3429685"/>
            <a:ext cx="0" cy="435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7010400" y="3429685"/>
            <a:ext cx="0" cy="435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46" y="229104"/>
            <a:ext cx="1486439" cy="899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9185" y="1964243"/>
            <a:ext cx="6394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altLang="ko-K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Реєстрація на ЗНО </a:t>
            </a:r>
            <a:endParaRPr lang="uk-UA" altLang="ko-KR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01.02-09.03.2022</a:t>
            </a:r>
            <a:endParaRPr lang="uk-UA" altLang="ko-KR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altLang="ko-KR" sz="2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ru-RU" altLang="uk-UA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Для </a:t>
            </a:r>
            <a:r>
              <a:rPr lang="ru-RU" altLang="uk-UA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учнів (слухачів, студентів), які складатимуть державну підсумкову атестацію у формі зовнішнього незалежного оцінювання: </a:t>
            </a:r>
            <a:endParaRPr lang="ru-RU" altLang="uk-UA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271" y="4624839"/>
            <a:ext cx="7275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altLang="uk-UA" sz="2000" b="1" dirty="0" smtClean="0">
                <a:solidFill>
                  <a:srgbClr val="457E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.02 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uk-UA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.03.2022 </a:t>
            </a:r>
            <a:r>
              <a:rPr lang="en-US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подання закладами освіти </a:t>
            </a:r>
            <a:r>
              <a:rPr lang="uk-UA" alt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реєстраційних </a:t>
            </a:r>
            <a:r>
              <a:rPr lang="uk-UA" alt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документів учасників для </a:t>
            </a:r>
            <a:r>
              <a:rPr lang="uk-UA" alt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участі у зовнішньому незалежному </a:t>
            </a:r>
            <a:r>
              <a:rPr lang="uk-UA" alt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оцінюванні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271" y="5807016"/>
            <a:ext cx="7275997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alt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.02 -</a:t>
            </a:r>
            <a:r>
              <a:rPr lang="uk-UA" alt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alt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9.03.2022</a:t>
            </a:r>
            <a:r>
              <a:rPr lang="en-US" alt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alt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унесення </a:t>
            </a:r>
            <a:r>
              <a:rPr lang="uk-UA" alt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 </a:t>
            </a:r>
            <a:r>
              <a:rPr lang="uk-UA" alt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реєстраційних даних (перереєстрація)</a:t>
            </a:r>
            <a:endParaRPr lang="uk-UA" altLang="uk-UA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2087138" y="-502018"/>
            <a:ext cx="6018450" cy="24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928959" y="454357"/>
            <a:ext cx="6994396" cy="107935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b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381000"/>
            <a:ext cx="1486439" cy="899015"/>
          </a:xfrm>
          <a:prstGeom prst="rect">
            <a:avLst/>
          </a:prstGeom>
        </p:spPr>
      </p:pic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268697" y="-1374234"/>
            <a:ext cx="8568325" cy="462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219200" y="1524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країнська мова,</a:t>
            </a:r>
            <a:endParaRPr lang="uk-UA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країнська мова і література</a:t>
            </a:r>
            <a:r>
              <a:rPr lang="uk-UA" sz="3200" b="1" dirty="0" smtClean="0">
                <a:solidFill>
                  <a:srgbClr val="C00000"/>
                </a:solidFill>
              </a:rPr>
              <a:t>.</a:t>
            </a:r>
            <a:endParaRPr lang="uk-UA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ДПА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762000" y="3042562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Наказ </a:t>
            </a:r>
            <a:r>
              <a:rPr lang="uk-UA" alt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Українського центру оцінювання якості освіти </a:t>
            </a:r>
            <a:r>
              <a:rPr lang="uk-UA" alt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від </a:t>
            </a:r>
            <a:r>
              <a:rPr lang="uk-UA" alt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01.11.2021  </a:t>
            </a:r>
            <a:r>
              <a:rPr lang="uk-UA" alt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№ </a:t>
            </a:r>
            <a:r>
              <a:rPr lang="uk-UA" alt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151 «Про затвердження Загальних характеристик сертифікаційних робіт зовнішнього незалежного оцінювання 2022 року»</a:t>
            </a:r>
            <a:endParaRPr lang="uk-UA" altLang="ru-RU" sz="2400" b="1" kern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троката">
  <a:themeElements>
    <a:clrScheme name="Строката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Строката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рокат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10044</Words>
  <Application>WPS Presentation</Application>
  <PresentationFormat>Екран (4:3)</PresentationFormat>
  <Paragraphs>459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Arial</vt:lpstr>
      <vt:lpstr>SimSun</vt:lpstr>
      <vt:lpstr>Wingdings</vt:lpstr>
      <vt:lpstr>Calibri</vt:lpstr>
      <vt:lpstr>Century Schoolbook</vt:lpstr>
      <vt:lpstr>Times New Roman</vt:lpstr>
      <vt:lpstr>Gulim</vt:lpstr>
      <vt:lpstr>Segoe Print</vt:lpstr>
      <vt:lpstr>Calibri</vt:lpstr>
      <vt:lpstr>Microsoft YaHei</vt:lpstr>
      <vt:lpstr>Arial Unicode MS</vt:lpstr>
      <vt:lpstr>Corbel</vt:lpstr>
      <vt:lpstr>Cambria</vt:lpstr>
      <vt:lpstr>Строката</vt:lpstr>
      <vt:lpstr> ЗОВНІШНЄ НЕЗАЛЕЖНЕ ОЦІНЮВАННЯ-2022</vt:lpstr>
      <vt:lpstr>Нормативні документи</vt:lpstr>
      <vt:lpstr>ЗНО-2022</vt:lpstr>
      <vt:lpstr>ЗНО–2022</vt:lpstr>
      <vt:lpstr>ДПА/ЗНО-2022</vt:lpstr>
      <vt:lpstr>ЗНО-2022</vt:lpstr>
      <vt:lpstr>ДПА/ЗНО-2022 </vt:lpstr>
      <vt:lpstr>ДПА/ЗНО-2022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ЗНО-2022</vt:lpstr>
      <vt:lpstr>ДПА/ЗНО-2022 </vt:lpstr>
      <vt:lpstr>Нормативні документи</vt:lpstr>
      <vt:lpstr>PowerPoint 演示文稿</vt:lpstr>
      <vt:lpstr>Інформаційно-телекомунікаційна система </vt:lpstr>
      <vt:lpstr>Інформаційно-телекомунікаційна система </vt:lpstr>
      <vt:lpstr>Інформаційно-телекомунікаційна система </vt:lpstr>
      <vt:lpstr>Інформаційно-телекомунікаційна система </vt:lpstr>
      <vt:lpstr>Інформаційно-телекомунікаційна система </vt:lpstr>
      <vt:lpstr>Інформаційно-телекомунікаційна система </vt:lpstr>
      <vt:lpstr>Інформаційна картка закладу </vt:lpstr>
      <vt:lpstr>PowerPoint 演示文稿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583</cp:revision>
  <cp:lastPrinted>2020-10-07T12:47:00Z</cp:lastPrinted>
  <dcterms:created xsi:type="dcterms:W3CDTF">2016-11-18T14:12:00Z</dcterms:created>
  <dcterms:modified xsi:type="dcterms:W3CDTF">2021-11-12T12:41:01Z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7C98085B8A5D4397BF6A4167BC5D89C0</vt:lpwstr>
  </property>
  <property fmtid="{D5CDD505-2E9C-101B-9397-08002B2CF9AE}" pid="3" name="KSOProductBuildVer">
    <vt:lpwstr>1049-11.2.0.10351</vt:lpwstr>
  </property>
</Properties>
</file>